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5"/>
  </p:sldMasterIdLst>
  <p:notesMasterIdLst>
    <p:notesMasterId r:id="rId23"/>
  </p:notesMasterIdLst>
  <p:handoutMasterIdLst>
    <p:handoutMasterId r:id="rId24"/>
  </p:handoutMasterIdLst>
  <p:sldIdLst>
    <p:sldId id="701" r:id="rId6"/>
    <p:sldId id="703" r:id="rId7"/>
    <p:sldId id="705" r:id="rId8"/>
    <p:sldId id="706" r:id="rId9"/>
    <p:sldId id="708" r:id="rId10"/>
    <p:sldId id="704" r:id="rId11"/>
    <p:sldId id="707" r:id="rId12"/>
    <p:sldId id="747" r:id="rId13"/>
    <p:sldId id="748" r:id="rId14"/>
    <p:sldId id="749" r:id="rId15"/>
    <p:sldId id="753" r:id="rId16"/>
    <p:sldId id="745" r:id="rId17"/>
    <p:sldId id="746" r:id="rId18"/>
    <p:sldId id="742" r:id="rId19"/>
    <p:sldId id="750" r:id="rId20"/>
    <p:sldId id="669" r:id="rId21"/>
    <p:sldId id="74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92AE"/>
    <a:srgbClr val="03A2B1"/>
    <a:srgbClr val="0051A2"/>
    <a:srgbClr val="006BA6"/>
    <a:srgbClr val="01A7B1"/>
    <a:srgbClr val="00C1B6"/>
    <a:srgbClr val="6DE3D3"/>
    <a:srgbClr val="6DE3DF"/>
    <a:srgbClr val="66B4C3"/>
    <a:srgbClr val="6DCA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95" autoAdjust="0"/>
    <p:restoredTop sz="86419" autoAdjust="0"/>
  </p:normalViewPr>
  <p:slideViewPr>
    <p:cSldViewPr snapToGrid="0" snapToObjects="1" showGuides="1">
      <p:cViewPr varScale="1">
        <p:scale>
          <a:sx n="99" d="100"/>
          <a:sy n="99" d="100"/>
        </p:scale>
        <p:origin x="498" y="78"/>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Grid="0" snapToObjects="1" showGuides="1">
      <p:cViewPr varScale="1">
        <p:scale>
          <a:sx n="151" d="100"/>
          <a:sy n="151" d="100"/>
        </p:scale>
        <p:origin x="4728"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10/9/2019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10/9/2019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a:p>
        </p:txBody>
      </p:sp>
    </p:spTree>
    <p:extLst>
      <p:ext uri="{BB962C8B-B14F-4D97-AF65-F5344CB8AC3E}">
        <p14:creationId xmlns:p14="http://schemas.microsoft.com/office/powerpoint/2010/main" val="3137151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a:p>
        </p:txBody>
      </p:sp>
    </p:spTree>
    <p:extLst>
      <p:ext uri="{BB962C8B-B14F-4D97-AF65-F5344CB8AC3E}">
        <p14:creationId xmlns:p14="http://schemas.microsoft.com/office/powerpoint/2010/main" val="803548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a:p>
        </p:txBody>
      </p:sp>
    </p:spTree>
    <p:extLst>
      <p:ext uri="{BB962C8B-B14F-4D97-AF65-F5344CB8AC3E}">
        <p14:creationId xmlns:p14="http://schemas.microsoft.com/office/powerpoint/2010/main" val="1156756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TODO: Clean up text make graphics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a:p>
        </p:txBody>
      </p:sp>
    </p:spTree>
    <p:extLst>
      <p:ext uri="{BB962C8B-B14F-4D97-AF65-F5344CB8AC3E}">
        <p14:creationId xmlns:p14="http://schemas.microsoft.com/office/powerpoint/2010/main" val="2591234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t>The </a:t>
            </a:r>
            <a:r>
              <a:rPr lang="en-US" b="0" dirty="0" err="1"/>
              <a:t>arcgis.learn</a:t>
            </a:r>
            <a:r>
              <a:rPr lang="en-US" b="0" dirty="0"/>
              <a:t> module in ArcGIS API for Python enable GIS analysts and geospatial data scientists to easily adopt and apply deep learning in their workflows. It enables training state-of-the-art deep learning models with a simple, intuitive API. By adopting the latest research in deep learning, such as fine tuning pretrained models on satellite imagery, </a:t>
            </a:r>
            <a:r>
              <a:rPr lang="en-US" b="0" dirty="0" err="1"/>
              <a:t>fast.ai's</a:t>
            </a:r>
            <a:r>
              <a:rPr lang="en-US" b="0" dirty="0"/>
              <a:t> learning rate finder and one-cycle learning, it allows for much faster training and removes guesswork in picking hyperparameters. It integrates seamlessly with the ArcGIS platform by consuming the exported training samples directly, and the models that it creates can be used directly for inferencing (object detection and pixel classification) in ArcGIS Pro and Image Server.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a:p>
        </p:txBody>
      </p:sp>
    </p:spTree>
    <p:extLst>
      <p:ext uri="{BB962C8B-B14F-4D97-AF65-F5344CB8AC3E}">
        <p14:creationId xmlns:p14="http://schemas.microsoft.com/office/powerpoint/2010/main" val="2101400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a:p>
        </p:txBody>
      </p:sp>
    </p:spTree>
    <p:extLst>
      <p:ext uri="{BB962C8B-B14F-4D97-AF65-F5344CB8AC3E}">
        <p14:creationId xmlns:p14="http://schemas.microsoft.com/office/powerpoint/2010/main" val="3990105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a:p>
        </p:txBody>
      </p:sp>
    </p:spTree>
    <p:extLst>
      <p:ext uri="{BB962C8B-B14F-4D97-AF65-F5344CB8AC3E}">
        <p14:creationId xmlns:p14="http://schemas.microsoft.com/office/powerpoint/2010/main" val="2365310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a:p>
        </p:txBody>
      </p:sp>
    </p:spTree>
    <p:extLst>
      <p:ext uri="{BB962C8B-B14F-4D97-AF65-F5344CB8AC3E}">
        <p14:creationId xmlns:p14="http://schemas.microsoft.com/office/powerpoint/2010/main" val="3735704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a:p>
        </p:txBody>
      </p:sp>
    </p:spTree>
    <p:extLst>
      <p:ext uri="{BB962C8B-B14F-4D97-AF65-F5344CB8AC3E}">
        <p14:creationId xmlns:p14="http://schemas.microsoft.com/office/powerpoint/2010/main" val="2123585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a:p>
        </p:txBody>
      </p:sp>
    </p:spTree>
    <p:extLst>
      <p:ext uri="{BB962C8B-B14F-4D97-AF65-F5344CB8AC3E}">
        <p14:creationId xmlns:p14="http://schemas.microsoft.com/office/powerpoint/2010/main" val="88991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Talk about traditional ML in market space then say we can put a spatial twist on everything.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a:p>
        </p:txBody>
      </p:sp>
    </p:spTree>
    <p:extLst>
      <p:ext uri="{BB962C8B-B14F-4D97-AF65-F5344CB8AC3E}">
        <p14:creationId xmlns:p14="http://schemas.microsoft.com/office/powerpoint/2010/main" val="3830859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a:p>
        </p:txBody>
      </p:sp>
    </p:spTree>
    <p:extLst>
      <p:ext uri="{BB962C8B-B14F-4D97-AF65-F5344CB8AC3E}">
        <p14:creationId xmlns:p14="http://schemas.microsoft.com/office/powerpoint/2010/main" val="260021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a:p>
        </p:txBody>
      </p:sp>
    </p:spTree>
    <p:extLst>
      <p:ext uri="{BB962C8B-B14F-4D97-AF65-F5344CB8AC3E}">
        <p14:creationId xmlns:p14="http://schemas.microsoft.com/office/powerpoint/2010/main" val="2633250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a:p>
        </p:txBody>
      </p:sp>
    </p:spTree>
    <p:extLst>
      <p:ext uri="{BB962C8B-B14F-4D97-AF65-F5344CB8AC3E}">
        <p14:creationId xmlns:p14="http://schemas.microsoft.com/office/powerpoint/2010/main" val="1480157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Create graphics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a:p>
        </p:txBody>
      </p:sp>
    </p:spTree>
    <p:extLst>
      <p:ext uri="{BB962C8B-B14F-4D97-AF65-F5344CB8AC3E}">
        <p14:creationId xmlns:p14="http://schemas.microsoft.com/office/powerpoint/2010/main" val="1614749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a:p>
        </p:txBody>
      </p:sp>
    </p:spTree>
    <p:extLst>
      <p:ext uri="{BB962C8B-B14F-4D97-AF65-F5344CB8AC3E}">
        <p14:creationId xmlns:p14="http://schemas.microsoft.com/office/powerpoint/2010/main" val="2068930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a:p>
        </p:txBody>
      </p:sp>
    </p:spTree>
    <p:extLst>
      <p:ext uri="{BB962C8B-B14F-4D97-AF65-F5344CB8AC3E}">
        <p14:creationId xmlns:p14="http://schemas.microsoft.com/office/powerpoint/2010/main" val="3366264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10/9/2019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10/9/2019</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10/9/2019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10/9/2019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10/9/2019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10/9/2019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10/9/2019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10/9/2019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10/9/2019</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10/9/2019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10/9/2019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10/9/2019</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10/9/2019</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10/9/2019</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F9ED698-FF19-4617-B2E2-0F94D75EDC45}"/>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4" name="keyart1">
            <a:extLst>
              <a:ext uri="{FF2B5EF4-FFF2-40B4-BE49-F238E27FC236}">
                <a16:creationId xmlns:a16="http://schemas.microsoft.com/office/drawing/2014/main" id="{B3A35F55-4242-4B5D-BAEE-30A51558812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12591" y="-1048"/>
            <a:ext cx="5996559" cy="6849810"/>
          </a:xfrm>
          <a:prstGeom prst="rect">
            <a:avLst/>
          </a:prstGeom>
        </p:spPr>
      </p:pic>
      <p:pic>
        <p:nvPicPr>
          <p:cNvPr id="16" name="keyart2">
            <a:extLst>
              <a:ext uri="{FF2B5EF4-FFF2-40B4-BE49-F238E27FC236}">
                <a16:creationId xmlns:a16="http://schemas.microsoft.com/office/drawing/2014/main" id="{823F0F09-D487-4578-A0B9-9CF1A94EAB5F}"/>
              </a:ext>
            </a:extLst>
          </p:cNvPr>
          <p:cNvPicPr>
            <a:picLocks noChangeAspect="1"/>
          </p:cNvPicPr>
          <p:nvPr/>
        </p:nvPicPr>
        <p:blipFill rotWithShape="1">
          <a:blip r:embed="rId4" cstate="email">
            <a:alphaModFix amt="87000"/>
            <a:extLst>
              <a:ext uri="{28A0092B-C50C-407E-A947-70E740481C1C}">
                <a14:useLocalDpi xmlns:a14="http://schemas.microsoft.com/office/drawing/2010/main"/>
              </a:ext>
            </a:extLst>
          </a:blip>
          <a:srcRect/>
          <a:stretch/>
        </p:blipFill>
        <p:spPr>
          <a:xfrm>
            <a:off x="-1" y="0"/>
            <a:ext cx="3356658" cy="2164466"/>
          </a:xfrm>
          <a:prstGeom prst="rect">
            <a:avLst/>
          </a:prstGeom>
        </p:spPr>
      </p:pic>
      <p:sp>
        <p:nvSpPr>
          <p:cNvPr id="17" name="shading (lower right)">
            <a:extLst>
              <a:ext uri="{FF2B5EF4-FFF2-40B4-BE49-F238E27FC236}">
                <a16:creationId xmlns:a16="http://schemas.microsoft.com/office/drawing/2014/main" id="{30FCB984-E1C1-4CDA-92D0-8DC81779D151}"/>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Title 7">
            <a:extLst>
              <a:ext uri="{FF2B5EF4-FFF2-40B4-BE49-F238E27FC236}">
                <a16:creationId xmlns:a16="http://schemas.microsoft.com/office/drawing/2014/main" id="{CCA538B0-1E9F-8945-87B7-C6B4C8E8AC70}"/>
              </a:ext>
            </a:extLst>
          </p:cNvPr>
          <p:cNvSpPr>
            <a:spLocks noGrp="1"/>
          </p:cNvSpPr>
          <p:nvPr>
            <p:ph type="title"/>
          </p:nvPr>
        </p:nvSpPr>
        <p:spPr>
          <a:xfrm>
            <a:off x="914400" y="2732670"/>
            <a:ext cx="8683723" cy="738664"/>
          </a:xfrm>
        </p:spPr>
        <p:txBody>
          <a:bodyPr/>
          <a:lstStyle/>
          <a:p>
            <a:r>
              <a:rPr lang="en-US" dirty="0"/>
              <a:t>AI in Geo</a:t>
            </a:r>
          </a:p>
        </p:txBody>
      </p:sp>
    </p:spTree>
    <p:extLst>
      <p:ext uri="{BB962C8B-B14F-4D97-AF65-F5344CB8AC3E}">
        <p14:creationId xmlns:p14="http://schemas.microsoft.com/office/powerpoint/2010/main" val="1437926560"/>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background"/>
          <p:cNvGrpSpPr/>
          <p:nvPr/>
        </p:nvGrpSpPr>
        <p:grpSpPr>
          <a:xfrm>
            <a:off x="-43251" y="0"/>
            <a:ext cx="12252401" cy="6858000"/>
            <a:chOff x="-43251" y="0"/>
            <a:chExt cx="12252401" cy="6858000"/>
          </a:xfrm>
        </p:grpSpPr>
        <p:sp>
          <p:nvSpPr>
            <p:cNvPr id="7" name="Rectangle 6"/>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shading (lower right)">
              <a:extLst>
                <a:ext uri="{FF2B5EF4-FFF2-40B4-BE49-F238E27FC236}">
                  <a16:creationId xmlns:a16="http://schemas.microsoft.com/office/drawing/2014/main" id="{C0783C77-C7D8-1647-BFDB-8532B647668C}"/>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 name="Content Placeholder 3"/>
          <p:cNvSpPr>
            <a:spLocks noGrp="1"/>
          </p:cNvSpPr>
          <p:nvPr>
            <p:ph sz="quarter" idx="10"/>
          </p:nvPr>
        </p:nvSpPr>
        <p:spPr>
          <a:xfrm>
            <a:off x="914400" y="1828800"/>
            <a:ext cx="5181600" cy="3255264"/>
          </a:xfrm>
        </p:spPr>
        <p:txBody>
          <a:bodyPr>
            <a:normAutofit/>
          </a:bodyPr>
          <a:lstStyle/>
          <a:p>
            <a:r>
              <a:rPr lang="en-US" b="0" dirty="0"/>
              <a:t>U-Net is a Fully Convolutional Network (FCN) that does image segmentation. </a:t>
            </a:r>
          </a:p>
          <a:p>
            <a:r>
              <a:rPr lang="en-US" b="0" dirty="0"/>
              <a:t>The goal is to predict each pixel’s class</a:t>
            </a:r>
          </a:p>
          <a:p>
            <a:r>
              <a:rPr lang="en-US" b="0" dirty="0"/>
              <a:t>Use to do Semantic Segmentation</a:t>
            </a:r>
          </a:p>
          <a:p>
            <a:r>
              <a:rPr lang="en-US" b="0" dirty="0"/>
              <a:t>Advantages of Using U-Net</a:t>
            </a:r>
          </a:p>
          <a:p>
            <a:pPr lvl="1"/>
            <a:r>
              <a:rPr lang="en-US" b="0" dirty="0"/>
              <a:t>Computationally efficient</a:t>
            </a:r>
          </a:p>
          <a:p>
            <a:pPr lvl="1"/>
            <a:r>
              <a:rPr lang="en-US" b="0" dirty="0"/>
              <a:t>Trainable with a small data-set</a:t>
            </a:r>
          </a:p>
          <a:p>
            <a:pPr lvl="1"/>
            <a:r>
              <a:rPr lang="en-US" b="0" dirty="0"/>
              <a:t>Trained end-to-end</a:t>
            </a:r>
          </a:p>
          <a:p>
            <a:endParaRPr lang="en-US" b="0" dirty="0"/>
          </a:p>
        </p:txBody>
      </p:sp>
      <p:sp>
        <p:nvSpPr>
          <p:cNvPr id="3" name="Title 2"/>
          <p:cNvSpPr>
            <a:spLocks noGrp="1"/>
          </p:cNvSpPr>
          <p:nvPr>
            <p:ph type="title"/>
          </p:nvPr>
        </p:nvSpPr>
        <p:spPr>
          <a:xfrm>
            <a:off x="685800" y="682625"/>
            <a:ext cx="10826496" cy="369332"/>
          </a:xfrm>
        </p:spPr>
        <p:txBody>
          <a:bodyPr/>
          <a:lstStyle/>
          <a:p>
            <a:r>
              <a:rPr lang="en-US" dirty="0"/>
              <a:t>U-NET </a:t>
            </a:r>
          </a:p>
        </p:txBody>
      </p:sp>
      <p:grpSp>
        <p:nvGrpSpPr>
          <p:cNvPr id="2" name="Group 1">
            <a:extLst>
              <a:ext uri="{FF2B5EF4-FFF2-40B4-BE49-F238E27FC236}">
                <a16:creationId xmlns:a16="http://schemas.microsoft.com/office/drawing/2014/main" id="{0F74F73B-A51F-413F-95B5-64069CD5AAF9}"/>
              </a:ext>
            </a:extLst>
          </p:cNvPr>
          <p:cNvGrpSpPr/>
          <p:nvPr/>
        </p:nvGrpSpPr>
        <p:grpSpPr>
          <a:xfrm>
            <a:off x="6578331" y="3512271"/>
            <a:ext cx="4616058" cy="2154366"/>
            <a:chOff x="6728682" y="867291"/>
            <a:chExt cx="4616058" cy="2154366"/>
          </a:xfrm>
        </p:grpSpPr>
        <p:pic>
          <p:nvPicPr>
            <p:cNvPr id="1026" name="Picture 2" descr="https://cdn-images-1.medium.com/max/600/1*B597eI5mL84I0HqqEwN0jQ.jpeg">
              <a:extLst>
                <a:ext uri="{FF2B5EF4-FFF2-40B4-BE49-F238E27FC236}">
                  <a16:creationId xmlns:a16="http://schemas.microsoft.com/office/drawing/2014/main" id="{4F0ECAF2-502A-4E9B-917E-0B943C4931D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28682" y="867291"/>
              <a:ext cx="2224818" cy="2154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1000/1*dRDIT-DS2XUEJnXSrY6oag.jpeg">
              <a:extLst>
                <a:ext uri="{FF2B5EF4-FFF2-40B4-BE49-F238E27FC236}">
                  <a16:creationId xmlns:a16="http://schemas.microsoft.com/office/drawing/2014/main" id="{8ECBFB78-DA9A-4183-BEFD-15E289C7072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121055" y="867291"/>
              <a:ext cx="2223685" cy="2154366"/>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descr="https://cdn-images-1.medium.com/max/800/1*nXlx7s4wQhVgVId8qkkMMA.png">
            <a:extLst>
              <a:ext uri="{FF2B5EF4-FFF2-40B4-BE49-F238E27FC236}">
                <a16:creationId xmlns:a16="http://schemas.microsoft.com/office/drawing/2014/main" id="{4FAE1B56-9441-40DC-923A-418BE4D036C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578331" y="1168045"/>
            <a:ext cx="4616058" cy="2082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263644"/>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background"/>
          <p:cNvGrpSpPr/>
          <p:nvPr/>
        </p:nvGrpSpPr>
        <p:grpSpPr>
          <a:xfrm>
            <a:off x="-43251" y="0"/>
            <a:ext cx="12252401" cy="6858000"/>
            <a:chOff x="-43251" y="0"/>
            <a:chExt cx="12252401" cy="6858000"/>
          </a:xfrm>
        </p:grpSpPr>
        <p:sp>
          <p:nvSpPr>
            <p:cNvPr id="7" name="Rectangle 6"/>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shading (lower right)">
              <a:extLst>
                <a:ext uri="{FF2B5EF4-FFF2-40B4-BE49-F238E27FC236}">
                  <a16:creationId xmlns:a16="http://schemas.microsoft.com/office/drawing/2014/main" id="{C0783C77-C7D8-1647-BFDB-8532B647668C}"/>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 name="Content Placeholder 3"/>
          <p:cNvSpPr>
            <a:spLocks noGrp="1"/>
          </p:cNvSpPr>
          <p:nvPr>
            <p:ph sz="quarter" idx="10"/>
          </p:nvPr>
        </p:nvSpPr>
        <p:spPr>
          <a:xfrm>
            <a:off x="914400" y="1828800"/>
            <a:ext cx="5181600" cy="3255264"/>
          </a:xfrm>
        </p:spPr>
        <p:txBody>
          <a:bodyPr>
            <a:normAutofit/>
          </a:bodyPr>
          <a:lstStyle/>
          <a:p>
            <a:endParaRPr lang="en-US" b="0" dirty="0"/>
          </a:p>
          <a:p>
            <a:r>
              <a:rPr lang="en-US" b="0" dirty="0"/>
              <a:t>Autonomous Vehicles</a:t>
            </a:r>
          </a:p>
          <a:p>
            <a:r>
              <a:rPr lang="en-US" b="0" dirty="0"/>
              <a:t>Medical Image Diagnosis</a:t>
            </a:r>
          </a:p>
          <a:p>
            <a:r>
              <a:rPr lang="en-US" b="0" dirty="0"/>
              <a:t>Precision Agriculture</a:t>
            </a:r>
          </a:p>
          <a:p>
            <a:r>
              <a:rPr lang="en-US" b="0" dirty="0"/>
              <a:t>LU/LC classification</a:t>
            </a:r>
          </a:p>
          <a:p>
            <a:endParaRPr lang="en-US" b="0" dirty="0"/>
          </a:p>
        </p:txBody>
      </p:sp>
      <p:sp>
        <p:nvSpPr>
          <p:cNvPr id="3" name="Title 2"/>
          <p:cNvSpPr>
            <a:spLocks noGrp="1"/>
          </p:cNvSpPr>
          <p:nvPr>
            <p:ph type="title"/>
          </p:nvPr>
        </p:nvSpPr>
        <p:spPr>
          <a:xfrm>
            <a:off x="685800" y="682625"/>
            <a:ext cx="10826496" cy="369332"/>
          </a:xfrm>
        </p:spPr>
        <p:txBody>
          <a:bodyPr/>
          <a:lstStyle/>
          <a:p>
            <a:r>
              <a:rPr lang="en-US" dirty="0"/>
              <a:t>U-NET Applications </a:t>
            </a:r>
          </a:p>
        </p:txBody>
      </p:sp>
      <p:pic>
        <p:nvPicPr>
          <p:cNvPr id="5122" name="Picture 2" descr="https://cdn-images-1.medium.com/max/800/1*8xxwKeAUQoFp28s_gw-67w.png">
            <a:extLst>
              <a:ext uri="{FF2B5EF4-FFF2-40B4-BE49-F238E27FC236}">
                <a16:creationId xmlns:a16="http://schemas.microsoft.com/office/drawing/2014/main" id="{854B41EC-21BE-489C-B805-6C653CC0634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45567" y="682625"/>
            <a:ext cx="4850274" cy="21758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cdn-images-1.medium.com/max/800/1*dJRA7-IjccrkCWw86V-oUg.gif">
            <a:extLst>
              <a:ext uri="{FF2B5EF4-FFF2-40B4-BE49-F238E27FC236}">
                <a16:creationId xmlns:a16="http://schemas.microsoft.com/office/drawing/2014/main" id="{ED9DC39D-DE57-45D7-98B5-B3C3F9E6042E}"/>
              </a:ext>
            </a:extLst>
          </p:cNvPr>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6545567" y="3059143"/>
            <a:ext cx="4850274"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982465"/>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background"/>
          <p:cNvGrpSpPr/>
          <p:nvPr/>
        </p:nvGrpSpPr>
        <p:grpSpPr>
          <a:xfrm>
            <a:off x="-43251" y="0"/>
            <a:ext cx="12252401" cy="6858000"/>
            <a:chOff x="-43251" y="0"/>
            <a:chExt cx="12252401" cy="6858000"/>
          </a:xfrm>
        </p:grpSpPr>
        <p:sp>
          <p:nvSpPr>
            <p:cNvPr id="7" name="Rectangle 6"/>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shading (lower right)">
              <a:extLst>
                <a:ext uri="{FF2B5EF4-FFF2-40B4-BE49-F238E27FC236}">
                  <a16:creationId xmlns:a16="http://schemas.microsoft.com/office/drawing/2014/main" id="{C0783C77-C7D8-1647-BFDB-8532B647668C}"/>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 name="Content Placeholder 3"/>
          <p:cNvSpPr>
            <a:spLocks noGrp="1"/>
          </p:cNvSpPr>
          <p:nvPr>
            <p:ph sz="quarter" idx="10"/>
          </p:nvPr>
        </p:nvSpPr>
        <p:spPr>
          <a:xfrm>
            <a:off x="889726" y="1381760"/>
            <a:ext cx="7166619" cy="4162392"/>
          </a:xfrm>
        </p:spPr>
        <p:txBody>
          <a:bodyPr/>
          <a:lstStyle/>
          <a:p>
            <a:r>
              <a:rPr lang="en-US" b="0" dirty="0"/>
              <a:t>Helps with deep learning workflows:</a:t>
            </a:r>
          </a:p>
          <a:p>
            <a:pPr lvl="1"/>
            <a:r>
              <a:rPr lang="en-US" b="0" dirty="0"/>
              <a:t>Data labeling and preparation</a:t>
            </a:r>
          </a:p>
          <a:p>
            <a:pPr lvl="1"/>
            <a:r>
              <a:rPr lang="en-US" b="0" dirty="0"/>
              <a:t>Training deep learning models</a:t>
            </a:r>
          </a:p>
          <a:p>
            <a:pPr lvl="1"/>
            <a:r>
              <a:rPr lang="en-US" b="0" dirty="0"/>
              <a:t>Model deployment</a:t>
            </a:r>
          </a:p>
          <a:p>
            <a:r>
              <a:rPr lang="en-US" dirty="0"/>
              <a:t>ArcGIS Pro and Image Server</a:t>
            </a:r>
            <a:r>
              <a:rPr lang="en-US" b="0" dirty="0"/>
              <a:t> to perform deep learning </a:t>
            </a:r>
          </a:p>
          <a:p>
            <a:r>
              <a:rPr lang="en-US" dirty="0"/>
              <a:t>ArcGIS API for Python</a:t>
            </a:r>
            <a:r>
              <a:rPr lang="en-US" b="0" dirty="0"/>
              <a:t> allows access to every step of the deep learning workflow in a programmatic way </a:t>
            </a:r>
          </a:p>
          <a:p>
            <a:pPr lvl="1"/>
            <a:r>
              <a:rPr lang="en-US" b="0" dirty="0"/>
              <a:t>Provides a seamlessly integration with other components of the platform.</a:t>
            </a:r>
          </a:p>
        </p:txBody>
      </p:sp>
      <p:sp>
        <p:nvSpPr>
          <p:cNvPr id="3" name="Title 2"/>
          <p:cNvSpPr>
            <a:spLocks noGrp="1"/>
          </p:cNvSpPr>
          <p:nvPr>
            <p:ph type="title"/>
          </p:nvPr>
        </p:nvSpPr>
        <p:spPr>
          <a:xfrm>
            <a:off x="685800" y="682625"/>
            <a:ext cx="5847080" cy="369332"/>
          </a:xfrm>
        </p:spPr>
        <p:txBody>
          <a:bodyPr/>
          <a:lstStyle/>
          <a:p>
            <a:r>
              <a:rPr lang="en-US" dirty="0"/>
              <a:t>ArcGIS is a Platform for Deep Learning</a:t>
            </a:r>
          </a:p>
        </p:txBody>
      </p:sp>
      <p:pic>
        <p:nvPicPr>
          <p:cNvPr id="2" name="Picture 1">
            <a:extLst>
              <a:ext uri="{FF2B5EF4-FFF2-40B4-BE49-F238E27FC236}">
                <a16:creationId xmlns:a16="http://schemas.microsoft.com/office/drawing/2014/main" id="{4F5F5CDF-2F4B-49BC-99E2-DC52C31C514F}"/>
              </a:ext>
            </a:extLst>
          </p:cNvPr>
          <p:cNvPicPr>
            <a:picLocks noChangeAspect="1"/>
          </p:cNvPicPr>
          <p:nvPr/>
        </p:nvPicPr>
        <p:blipFill>
          <a:blip r:embed="rId3"/>
          <a:stretch>
            <a:fillRect/>
          </a:stretch>
        </p:blipFill>
        <p:spPr>
          <a:xfrm>
            <a:off x="7921591" y="753803"/>
            <a:ext cx="3828575" cy="5350393"/>
          </a:xfrm>
          <a:prstGeom prst="rect">
            <a:avLst/>
          </a:prstGeom>
        </p:spPr>
      </p:pic>
    </p:spTree>
    <p:extLst>
      <p:ext uri="{BB962C8B-B14F-4D97-AF65-F5344CB8AC3E}">
        <p14:creationId xmlns:p14="http://schemas.microsoft.com/office/powerpoint/2010/main" val="242334229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background"/>
          <p:cNvGrpSpPr/>
          <p:nvPr/>
        </p:nvGrpSpPr>
        <p:grpSpPr>
          <a:xfrm>
            <a:off x="-43251" y="0"/>
            <a:ext cx="12252401" cy="6858000"/>
            <a:chOff x="-43251" y="0"/>
            <a:chExt cx="12252401" cy="6858000"/>
          </a:xfrm>
        </p:grpSpPr>
        <p:sp>
          <p:nvSpPr>
            <p:cNvPr id="7" name="Rectangle 6"/>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shading (lower right)">
              <a:extLst>
                <a:ext uri="{FF2B5EF4-FFF2-40B4-BE49-F238E27FC236}">
                  <a16:creationId xmlns:a16="http://schemas.microsoft.com/office/drawing/2014/main" id="{C0783C77-C7D8-1647-BFDB-8532B647668C}"/>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 name="Content Placeholder 3"/>
          <p:cNvSpPr>
            <a:spLocks noGrp="1"/>
          </p:cNvSpPr>
          <p:nvPr>
            <p:ph sz="quarter" idx="10"/>
          </p:nvPr>
        </p:nvSpPr>
        <p:spPr>
          <a:xfrm>
            <a:off x="5409879" y="1626668"/>
            <a:ext cx="6102417" cy="3965609"/>
          </a:xfrm>
        </p:spPr>
        <p:txBody>
          <a:bodyPr>
            <a:normAutofit fontScale="92500" lnSpcReduction="10000"/>
          </a:bodyPr>
          <a:lstStyle/>
          <a:p>
            <a:r>
              <a:rPr lang="en-US" b="0" dirty="0"/>
              <a:t>Easily adopt and apply deep learning to your workflows</a:t>
            </a:r>
          </a:p>
          <a:p>
            <a:r>
              <a:rPr lang="en-US" b="0" dirty="0"/>
              <a:t>Provides a simple, intuitive API</a:t>
            </a:r>
          </a:p>
          <a:p>
            <a:r>
              <a:rPr lang="en-US" b="0" dirty="0"/>
              <a:t>Fine tuning pretrained models on satellite imagery</a:t>
            </a:r>
          </a:p>
          <a:p>
            <a:pPr lvl="1"/>
            <a:r>
              <a:rPr lang="en-US" b="0" dirty="0"/>
              <a:t>Leverage </a:t>
            </a:r>
            <a:r>
              <a:rPr lang="en-US" b="0" dirty="0" err="1"/>
              <a:t>fast.ai's</a:t>
            </a:r>
            <a:r>
              <a:rPr lang="en-US" b="0" dirty="0"/>
              <a:t> learning rate finder and one-cycle learning</a:t>
            </a:r>
          </a:p>
          <a:p>
            <a:r>
              <a:rPr lang="en-US" b="0" dirty="0"/>
              <a:t>Integrates seamlessly with the ArcGIS platform</a:t>
            </a:r>
          </a:p>
          <a:p>
            <a:r>
              <a:rPr lang="en-US" b="0" dirty="0"/>
              <a:t>This module includes methods and classes for:</a:t>
            </a:r>
          </a:p>
          <a:p>
            <a:pPr lvl="1"/>
            <a:r>
              <a:rPr lang="en-US" b="0" dirty="0"/>
              <a:t>Exporting Training Data</a:t>
            </a:r>
          </a:p>
          <a:p>
            <a:pPr lvl="1"/>
            <a:r>
              <a:rPr lang="en-US" b="0" dirty="0"/>
              <a:t>Data Preparation</a:t>
            </a:r>
          </a:p>
          <a:p>
            <a:pPr lvl="1"/>
            <a:r>
              <a:rPr lang="en-US" b="0" dirty="0"/>
              <a:t>Model Training</a:t>
            </a:r>
          </a:p>
          <a:p>
            <a:pPr lvl="1"/>
            <a:r>
              <a:rPr lang="en-US" b="0" dirty="0"/>
              <a:t>Model Management</a:t>
            </a:r>
          </a:p>
          <a:p>
            <a:pPr lvl="1"/>
            <a:r>
              <a:rPr lang="en-US" b="0" dirty="0"/>
              <a:t>Inference</a:t>
            </a:r>
          </a:p>
          <a:p>
            <a:endParaRPr lang="en-US" b="0" dirty="0"/>
          </a:p>
        </p:txBody>
      </p:sp>
      <p:sp>
        <p:nvSpPr>
          <p:cNvPr id="3" name="Title 2"/>
          <p:cNvSpPr>
            <a:spLocks noGrp="1"/>
          </p:cNvSpPr>
          <p:nvPr>
            <p:ph type="title"/>
          </p:nvPr>
        </p:nvSpPr>
        <p:spPr>
          <a:xfrm>
            <a:off x="685800" y="682625"/>
            <a:ext cx="10826496" cy="369332"/>
          </a:xfrm>
        </p:spPr>
        <p:txBody>
          <a:bodyPr/>
          <a:lstStyle/>
          <a:p>
            <a:r>
              <a:rPr lang="en-US" dirty="0"/>
              <a:t>The </a:t>
            </a:r>
            <a:r>
              <a:rPr lang="en-US" dirty="0" err="1"/>
              <a:t>arcgis.learn</a:t>
            </a:r>
            <a:r>
              <a:rPr lang="en-US" dirty="0"/>
              <a:t> module</a:t>
            </a:r>
          </a:p>
        </p:txBody>
      </p:sp>
      <p:pic>
        <p:nvPicPr>
          <p:cNvPr id="1026" name="Picture 2" descr="Image result for learning">
            <a:extLst>
              <a:ext uri="{FF2B5EF4-FFF2-40B4-BE49-F238E27FC236}">
                <a16:creationId xmlns:a16="http://schemas.microsoft.com/office/drawing/2014/main" id="{71249258-FF91-40EE-AE51-F7EC70F6DBE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73994" y="1847051"/>
            <a:ext cx="4971774" cy="3162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963584"/>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background"/>
          <p:cNvGrpSpPr/>
          <p:nvPr/>
        </p:nvGrpSpPr>
        <p:grpSpPr>
          <a:xfrm>
            <a:off x="-92596" y="-16008"/>
            <a:ext cx="12301746" cy="6881036"/>
            <a:chOff x="-92596" y="-16008"/>
            <a:chExt cx="12301746" cy="6881036"/>
          </a:xfrm>
        </p:grpSpPr>
        <p:sp>
          <p:nvSpPr>
            <p:cNvPr id="10" name="Rectangle 9"/>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 name="keyart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13" y="-7029"/>
              <a:ext cx="12190136" cy="6856951"/>
            </a:xfrm>
            <a:prstGeom prst="rect">
              <a:avLst/>
            </a:prstGeom>
          </p:spPr>
        </p:pic>
        <p:sp>
          <p:nvSpPr>
            <p:cNvPr id="13" name="shading (lower right)">
              <a:extLst>
                <a:ext uri="{FF2B5EF4-FFF2-40B4-BE49-F238E27FC236}">
                  <a16:creationId xmlns:a16="http://schemas.microsoft.com/office/drawing/2014/main" id="{C0783C77-C7D8-1647-BFDB-8532B647668C}"/>
                </a:ext>
              </a:extLst>
            </p:cNvPr>
            <p:cNvSpPr/>
            <p:nvPr/>
          </p:nvSpPr>
          <p:spPr bwMode="auto">
            <a:xfrm>
              <a:off x="-92596" y="1736203"/>
              <a:ext cx="12284598" cy="512179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shading (upper left)">
              <a:extLst>
                <a:ext uri="{FF2B5EF4-FFF2-40B4-BE49-F238E27FC236}">
                  <a16:creationId xmlns:a16="http://schemas.microsoft.com/office/drawing/2014/main" id="{C0783C77-C7D8-1647-BFDB-8532B647668C}"/>
                </a:ext>
              </a:extLst>
            </p:cNvPr>
            <p:cNvSpPr/>
            <p:nvPr/>
          </p:nvSpPr>
          <p:spPr bwMode="auto">
            <a:xfrm rot="10800000">
              <a:off x="-3315" y="-5050"/>
              <a:ext cx="12189315" cy="6870078"/>
            </a:xfrm>
            <a:prstGeom prst="rect">
              <a:avLst/>
            </a:prstGeom>
            <a:gradFill flip="none" rotWithShape="1">
              <a:gsLst>
                <a:gs pos="31000">
                  <a:srgbClr val="0D134A">
                    <a:alpha val="9000"/>
                  </a:srgbClr>
                </a:gs>
                <a:gs pos="52000">
                  <a:srgbClr val="0D134A">
                    <a:alpha val="0"/>
                  </a:srgbClr>
                </a:gs>
                <a:gs pos="10000">
                  <a:srgbClr val="0D134A">
                    <a:alpha val="21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3" name="Title ">
            <a:extLst>
              <a:ext uri="{FF2B5EF4-FFF2-40B4-BE49-F238E27FC236}">
                <a16:creationId xmlns:a16="http://schemas.microsoft.com/office/drawing/2014/main" id="{9195EC55-525B-F746-8A77-3C6B91C18C2D}"/>
              </a:ext>
            </a:extLst>
          </p:cNvPr>
          <p:cNvSpPr>
            <a:spLocks noGrp="1"/>
          </p:cNvSpPr>
          <p:nvPr>
            <p:ph type="title"/>
          </p:nvPr>
        </p:nvSpPr>
        <p:spPr>
          <a:xfrm>
            <a:off x="6976871" y="2348110"/>
            <a:ext cx="4527741" cy="1169551"/>
          </a:xfrm>
        </p:spPr>
        <p:txBody>
          <a:bodyPr/>
          <a:lstStyle/>
          <a:p>
            <a:r>
              <a:rPr lang="en-US" dirty="0"/>
              <a:t>K-Means Clustering</a:t>
            </a:r>
          </a:p>
        </p:txBody>
      </p:sp>
      <p:sp>
        <p:nvSpPr>
          <p:cNvPr id="6" name="Text Placeholder 5">
            <a:extLst>
              <a:ext uri="{FF2B5EF4-FFF2-40B4-BE49-F238E27FC236}">
                <a16:creationId xmlns:a16="http://schemas.microsoft.com/office/drawing/2014/main" id="{29BA5865-66D8-4F0C-A7AF-5932C88DF304}"/>
              </a:ext>
            </a:extLst>
          </p:cNvPr>
          <p:cNvSpPr>
            <a:spLocks noGrp="1"/>
          </p:cNvSpPr>
          <p:nvPr>
            <p:ph type="body" idx="1"/>
          </p:nvPr>
        </p:nvSpPr>
        <p:spPr/>
        <p:txBody>
          <a:bodyPr/>
          <a:lstStyle/>
          <a:p>
            <a:r>
              <a:rPr lang="en-US" dirty="0"/>
              <a:t>Unsupervised Machine Learning</a:t>
            </a:r>
          </a:p>
        </p:txBody>
      </p:sp>
      <p:pic>
        <p:nvPicPr>
          <p:cNvPr id="3076" name="Picture 4" descr="Image result for k means clustering">
            <a:extLst>
              <a:ext uri="{FF2B5EF4-FFF2-40B4-BE49-F238E27FC236}">
                <a16:creationId xmlns:a16="http://schemas.microsoft.com/office/drawing/2014/main" id="{906FF386-B9BE-492F-92DC-31440BDFB6F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6659" y="1428750"/>
            <a:ext cx="5343525"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304318"/>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background"/>
          <p:cNvGrpSpPr/>
          <p:nvPr/>
        </p:nvGrpSpPr>
        <p:grpSpPr>
          <a:xfrm>
            <a:off x="-92596" y="-16008"/>
            <a:ext cx="12301746" cy="6881036"/>
            <a:chOff x="-92596" y="-16008"/>
            <a:chExt cx="12301746" cy="6881036"/>
          </a:xfrm>
        </p:grpSpPr>
        <p:sp>
          <p:nvSpPr>
            <p:cNvPr id="10" name="Rectangle 9"/>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 name="keyart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13" y="-7029"/>
              <a:ext cx="12190136" cy="6856951"/>
            </a:xfrm>
            <a:prstGeom prst="rect">
              <a:avLst/>
            </a:prstGeom>
          </p:spPr>
        </p:pic>
        <p:sp>
          <p:nvSpPr>
            <p:cNvPr id="13" name="shading (lower right)">
              <a:extLst>
                <a:ext uri="{FF2B5EF4-FFF2-40B4-BE49-F238E27FC236}">
                  <a16:creationId xmlns:a16="http://schemas.microsoft.com/office/drawing/2014/main" id="{C0783C77-C7D8-1647-BFDB-8532B647668C}"/>
                </a:ext>
              </a:extLst>
            </p:cNvPr>
            <p:cNvSpPr/>
            <p:nvPr/>
          </p:nvSpPr>
          <p:spPr bwMode="auto">
            <a:xfrm>
              <a:off x="-92596" y="1736203"/>
              <a:ext cx="12284598" cy="512179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shading (upper left)">
              <a:extLst>
                <a:ext uri="{FF2B5EF4-FFF2-40B4-BE49-F238E27FC236}">
                  <a16:creationId xmlns:a16="http://schemas.microsoft.com/office/drawing/2014/main" id="{C0783C77-C7D8-1647-BFDB-8532B647668C}"/>
                </a:ext>
              </a:extLst>
            </p:cNvPr>
            <p:cNvSpPr/>
            <p:nvPr/>
          </p:nvSpPr>
          <p:spPr bwMode="auto">
            <a:xfrm rot="10800000">
              <a:off x="-3315" y="-5050"/>
              <a:ext cx="12189315" cy="6870078"/>
            </a:xfrm>
            <a:prstGeom prst="rect">
              <a:avLst/>
            </a:prstGeom>
            <a:gradFill flip="none" rotWithShape="1">
              <a:gsLst>
                <a:gs pos="31000">
                  <a:srgbClr val="0D134A">
                    <a:alpha val="9000"/>
                  </a:srgbClr>
                </a:gs>
                <a:gs pos="52000">
                  <a:srgbClr val="0D134A">
                    <a:alpha val="0"/>
                  </a:srgbClr>
                </a:gs>
                <a:gs pos="10000">
                  <a:srgbClr val="0D134A">
                    <a:alpha val="21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3" name="Title ">
            <a:extLst>
              <a:ext uri="{FF2B5EF4-FFF2-40B4-BE49-F238E27FC236}">
                <a16:creationId xmlns:a16="http://schemas.microsoft.com/office/drawing/2014/main" id="{9195EC55-525B-F746-8A77-3C6B91C18C2D}"/>
              </a:ext>
            </a:extLst>
          </p:cNvPr>
          <p:cNvSpPr>
            <a:spLocks noGrp="1"/>
          </p:cNvSpPr>
          <p:nvPr>
            <p:ph type="title"/>
          </p:nvPr>
        </p:nvSpPr>
        <p:spPr>
          <a:xfrm>
            <a:off x="6976871" y="2348110"/>
            <a:ext cx="4527741" cy="1169551"/>
          </a:xfrm>
        </p:spPr>
        <p:txBody>
          <a:bodyPr/>
          <a:lstStyle/>
          <a:p>
            <a:r>
              <a:rPr lang="en-US" dirty="0"/>
              <a:t>Seagrass Prediction</a:t>
            </a:r>
          </a:p>
        </p:txBody>
      </p:sp>
      <p:sp>
        <p:nvSpPr>
          <p:cNvPr id="6" name="Text Placeholder 5">
            <a:extLst>
              <a:ext uri="{FF2B5EF4-FFF2-40B4-BE49-F238E27FC236}">
                <a16:creationId xmlns:a16="http://schemas.microsoft.com/office/drawing/2014/main" id="{29BA5865-66D8-4F0C-A7AF-5932C88DF304}"/>
              </a:ext>
            </a:extLst>
          </p:cNvPr>
          <p:cNvSpPr>
            <a:spLocks noGrp="1"/>
          </p:cNvSpPr>
          <p:nvPr>
            <p:ph type="body" idx="1"/>
          </p:nvPr>
        </p:nvSpPr>
        <p:spPr/>
        <p:txBody>
          <a:bodyPr/>
          <a:lstStyle/>
          <a:p>
            <a:r>
              <a:rPr lang="en-US" dirty="0"/>
              <a:t>Supervised Machine Learning</a:t>
            </a:r>
          </a:p>
        </p:txBody>
      </p:sp>
      <p:pic>
        <p:nvPicPr>
          <p:cNvPr id="2050" name="Picture 2" descr="Image result for seagrass">
            <a:extLst>
              <a:ext uri="{FF2B5EF4-FFF2-40B4-BE49-F238E27FC236}">
                <a16:creationId xmlns:a16="http://schemas.microsoft.com/office/drawing/2014/main" id="{463FAB0A-7435-46EE-A347-7767C3981B4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20533" y="1632417"/>
            <a:ext cx="5374950" cy="356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7302057"/>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background"/>
          <p:cNvGrpSpPr/>
          <p:nvPr/>
        </p:nvGrpSpPr>
        <p:grpSpPr>
          <a:xfrm>
            <a:off x="-92596" y="-16008"/>
            <a:ext cx="12301746" cy="6881036"/>
            <a:chOff x="-92596" y="-16008"/>
            <a:chExt cx="12301746" cy="6881036"/>
          </a:xfrm>
        </p:grpSpPr>
        <p:sp>
          <p:nvSpPr>
            <p:cNvPr id="10" name="Rectangle 9"/>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 name="keyart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13" y="-7029"/>
              <a:ext cx="12190136" cy="6856951"/>
            </a:xfrm>
            <a:prstGeom prst="rect">
              <a:avLst/>
            </a:prstGeom>
          </p:spPr>
        </p:pic>
        <p:sp>
          <p:nvSpPr>
            <p:cNvPr id="13" name="shading (lower right)">
              <a:extLst>
                <a:ext uri="{FF2B5EF4-FFF2-40B4-BE49-F238E27FC236}">
                  <a16:creationId xmlns:a16="http://schemas.microsoft.com/office/drawing/2014/main" id="{C0783C77-C7D8-1647-BFDB-8532B647668C}"/>
                </a:ext>
              </a:extLst>
            </p:cNvPr>
            <p:cNvSpPr/>
            <p:nvPr/>
          </p:nvSpPr>
          <p:spPr bwMode="auto">
            <a:xfrm>
              <a:off x="-92596" y="1736203"/>
              <a:ext cx="12284598" cy="512179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shading (upper left)">
              <a:extLst>
                <a:ext uri="{FF2B5EF4-FFF2-40B4-BE49-F238E27FC236}">
                  <a16:creationId xmlns:a16="http://schemas.microsoft.com/office/drawing/2014/main" id="{C0783C77-C7D8-1647-BFDB-8532B647668C}"/>
                </a:ext>
              </a:extLst>
            </p:cNvPr>
            <p:cNvSpPr/>
            <p:nvPr/>
          </p:nvSpPr>
          <p:spPr bwMode="auto">
            <a:xfrm rot="10800000">
              <a:off x="-3315" y="-5050"/>
              <a:ext cx="12189315" cy="6870078"/>
            </a:xfrm>
            <a:prstGeom prst="rect">
              <a:avLst/>
            </a:prstGeom>
            <a:gradFill flip="none" rotWithShape="1">
              <a:gsLst>
                <a:gs pos="31000">
                  <a:srgbClr val="0D134A">
                    <a:alpha val="9000"/>
                  </a:srgbClr>
                </a:gs>
                <a:gs pos="52000">
                  <a:srgbClr val="0D134A">
                    <a:alpha val="0"/>
                  </a:srgbClr>
                </a:gs>
                <a:gs pos="10000">
                  <a:srgbClr val="0D134A">
                    <a:alpha val="21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3" name="Title ">
            <a:extLst>
              <a:ext uri="{FF2B5EF4-FFF2-40B4-BE49-F238E27FC236}">
                <a16:creationId xmlns:a16="http://schemas.microsoft.com/office/drawing/2014/main" id="{9195EC55-525B-F746-8A77-3C6B91C18C2D}"/>
              </a:ext>
            </a:extLst>
          </p:cNvPr>
          <p:cNvSpPr>
            <a:spLocks noGrp="1"/>
          </p:cNvSpPr>
          <p:nvPr>
            <p:ph type="title"/>
          </p:nvPr>
        </p:nvSpPr>
        <p:spPr>
          <a:xfrm>
            <a:off x="6976871" y="2348110"/>
            <a:ext cx="4527741" cy="1169551"/>
          </a:xfrm>
        </p:spPr>
        <p:txBody>
          <a:bodyPr/>
          <a:lstStyle/>
          <a:p>
            <a:r>
              <a:rPr lang="en-US" dirty="0"/>
              <a:t>Oil  Well Detection with Deep Learning</a:t>
            </a:r>
          </a:p>
        </p:txBody>
      </p:sp>
      <p:sp>
        <p:nvSpPr>
          <p:cNvPr id="6" name="Text Placeholder 5">
            <a:extLst>
              <a:ext uri="{FF2B5EF4-FFF2-40B4-BE49-F238E27FC236}">
                <a16:creationId xmlns:a16="http://schemas.microsoft.com/office/drawing/2014/main" id="{EEB8843D-1CD2-4504-827B-A7A2411EA5E1}"/>
              </a:ext>
            </a:extLst>
          </p:cNvPr>
          <p:cNvSpPr>
            <a:spLocks noGrp="1"/>
          </p:cNvSpPr>
          <p:nvPr>
            <p:ph type="body" idx="1"/>
          </p:nvPr>
        </p:nvSpPr>
        <p:spPr/>
        <p:txBody>
          <a:bodyPr/>
          <a:lstStyle/>
          <a:p>
            <a:endParaRPr lang="en-US"/>
          </a:p>
        </p:txBody>
      </p:sp>
      <p:pic>
        <p:nvPicPr>
          <p:cNvPr id="3074" name="Picture 2" descr="Image result for oil well detection">
            <a:extLst>
              <a:ext uri="{FF2B5EF4-FFF2-40B4-BE49-F238E27FC236}">
                <a16:creationId xmlns:a16="http://schemas.microsoft.com/office/drawing/2014/main" id="{828F9B78-D7D2-458E-8322-DD5A884671B4}"/>
              </a:ext>
            </a:extLst>
          </p:cNvPr>
          <p:cNvPicPr>
            <a:picLocks noGrp="1" noChangeAspect="1" noChangeArrowheads="1"/>
          </p:cNvPicPr>
          <p:nvPr>
            <p:ph type="pic" sz="quarter" idx="12"/>
          </p:nvPr>
        </p:nvPicPr>
        <p:blipFill>
          <a:blip r:embed="rId4" cstate="email">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55317"/>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background"/>
          <p:cNvGrpSpPr/>
          <p:nvPr/>
        </p:nvGrpSpPr>
        <p:grpSpPr>
          <a:xfrm>
            <a:off x="-92596" y="-16008"/>
            <a:ext cx="12301746" cy="6881036"/>
            <a:chOff x="-92596" y="-16008"/>
            <a:chExt cx="12301746" cy="6881036"/>
          </a:xfrm>
        </p:grpSpPr>
        <p:sp>
          <p:nvSpPr>
            <p:cNvPr id="10" name="Rectangle 9"/>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 name="keyart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13" y="-7029"/>
              <a:ext cx="12190136" cy="6856951"/>
            </a:xfrm>
            <a:prstGeom prst="rect">
              <a:avLst/>
            </a:prstGeom>
          </p:spPr>
        </p:pic>
        <p:sp>
          <p:nvSpPr>
            <p:cNvPr id="13" name="shading (lower right)">
              <a:extLst>
                <a:ext uri="{FF2B5EF4-FFF2-40B4-BE49-F238E27FC236}">
                  <a16:creationId xmlns:a16="http://schemas.microsoft.com/office/drawing/2014/main" id="{C0783C77-C7D8-1647-BFDB-8532B647668C}"/>
                </a:ext>
              </a:extLst>
            </p:cNvPr>
            <p:cNvSpPr/>
            <p:nvPr/>
          </p:nvSpPr>
          <p:spPr bwMode="auto">
            <a:xfrm>
              <a:off x="-92596" y="1736203"/>
              <a:ext cx="12284598" cy="512179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shading (upper left)">
              <a:extLst>
                <a:ext uri="{FF2B5EF4-FFF2-40B4-BE49-F238E27FC236}">
                  <a16:creationId xmlns:a16="http://schemas.microsoft.com/office/drawing/2014/main" id="{C0783C77-C7D8-1647-BFDB-8532B647668C}"/>
                </a:ext>
              </a:extLst>
            </p:cNvPr>
            <p:cNvSpPr/>
            <p:nvPr/>
          </p:nvSpPr>
          <p:spPr bwMode="auto">
            <a:xfrm rot="10800000">
              <a:off x="-3315" y="-5050"/>
              <a:ext cx="12189315" cy="6870078"/>
            </a:xfrm>
            <a:prstGeom prst="rect">
              <a:avLst/>
            </a:prstGeom>
            <a:gradFill flip="none" rotWithShape="1">
              <a:gsLst>
                <a:gs pos="31000">
                  <a:srgbClr val="0D134A">
                    <a:alpha val="9000"/>
                  </a:srgbClr>
                </a:gs>
                <a:gs pos="52000">
                  <a:srgbClr val="0D134A">
                    <a:alpha val="0"/>
                  </a:srgbClr>
                </a:gs>
                <a:gs pos="10000">
                  <a:srgbClr val="0D134A">
                    <a:alpha val="21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3" name="Title ">
            <a:extLst>
              <a:ext uri="{FF2B5EF4-FFF2-40B4-BE49-F238E27FC236}">
                <a16:creationId xmlns:a16="http://schemas.microsoft.com/office/drawing/2014/main" id="{9195EC55-525B-F746-8A77-3C6B91C18C2D}"/>
              </a:ext>
            </a:extLst>
          </p:cNvPr>
          <p:cNvSpPr>
            <a:spLocks noGrp="1"/>
          </p:cNvSpPr>
          <p:nvPr>
            <p:ph type="title"/>
          </p:nvPr>
        </p:nvSpPr>
        <p:spPr>
          <a:xfrm>
            <a:off x="6976871" y="2348110"/>
            <a:ext cx="4527741" cy="1169551"/>
          </a:xfrm>
        </p:spPr>
        <p:txBody>
          <a:bodyPr/>
          <a:lstStyle/>
          <a:p>
            <a:r>
              <a:rPr lang="en-US" dirty="0"/>
              <a:t>LU/LC Classification</a:t>
            </a:r>
          </a:p>
        </p:txBody>
      </p:sp>
      <p:sp>
        <p:nvSpPr>
          <p:cNvPr id="6" name="Text Placeholder 5">
            <a:extLst>
              <a:ext uri="{FF2B5EF4-FFF2-40B4-BE49-F238E27FC236}">
                <a16:creationId xmlns:a16="http://schemas.microsoft.com/office/drawing/2014/main" id="{57036758-0815-4B5C-897F-28F54FB2B9B8}"/>
              </a:ext>
            </a:extLst>
          </p:cNvPr>
          <p:cNvSpPr>
            <a:spLocks noGrp="1"/>
          </p:cNvSpPr>
          <p:nvPr>
            <p:ph type="body" idx="1"/>
          </p:nvPr>
        </p:nvSpPr>
        <p:spPr/>
        <p:txBody>
          <a:bodyPr/>
          <a:lstStyle/>
          <a:p>
            <a:endParaRPr lang="en-US"/>
          </a:p>
        </p:txBody>
      </p:sp>
      <p:pic>
        <p:nvPicPr>
          <p:cNvPr id="3074" name="Picture 2" descr="Image result for land use classification">
            <a:extLst>
              <a:ext uri="{FF2B5EF4-FFF2-40B4-BE49-F238E27FC236}">
                <a16:creationId xmlns:a16="http://schemas.microsoft.com/office/drawing/2014/main" id="{6E271EAB-F6B5-4D4B-B9B3-1B4DB66EDDE9}"/>
              </a:ext>
            </a:extLst>
          </p:cNvPr>
          <p:cNvPicPr>
            <a:picLocks noGrp="1" noChangeAspect="1" noChangeArrowheads="1"/>
          </p:cNvPicPr>
          <p:nvPr>
            <p:ph type="pic" sz="quarter" idx="12"/>
          </p:nvPr>
        </p:nvPicPr>
        <p:blipFill>
          <a:blip r:embed="rId4" cstate="email">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41514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background"/>
          <p:cNvGrpSpPr/>
          <p:nvPr/>
        </p:nvGrpSpPr>
        <p:grpSpPr>
          <a:xfrm>
            <a:off x="-43251" y="0"/>
            <a:ext cx="12252401" cy="6858000"/>
            <a:chOff x="-43251" y="0"/>
            <a:chExt cx="12252401" cy="6858000"/>
          </a:xfrm>
        </p:grpSpPr>
        <p:sp>
          <p:nvSpPr>
            <p:cNvPr id="7" name="Rectangle 6"/>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shading (lower right)">
              <a:extLst>
                <a:ext uri="{FF2B5EF4-FFF2-40B4-BE49-F238E27FC236}">
                  <a16:creationId xmlns:a16="http://schemas.microsoft.com/office/drawing/2014/main" id="{C0783C77-C7D8-1647-BFDB-8532B647668C}"/>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 name="Content Placeholder 3"/>
          <p:cNvSpPr>
            <a:spLocks noGrp="1"/>
          </p:cNvSpPr>
          <p:nvPr>
            <p:ph sz="quarter" idx="10"/>
          </p:nvPr>
        </p:nvSpPr>
        <p:spPr>
          <a:xfrm>
            <a:off x="685800" y="1440378"/>
            <a:ext cx="4542020" cy="4298539"/>
          </a:xfrm>
        </p:spPr>
        <p:txBody>
          <a:bodyPr/>
          <a:lstStyle/>
          <a:p>
            <a:r>
              <a:rPr lang="en-US" dirty="0"/>
              <a:t>Artificial Intelligence (AI)</a:t>
            </a:r>
          </a:p>
          <a:p>
            <a:pPr lvl="1"/>
            <a:r>
              <a:rPr lang="en-US" dirty="0"/>
              <a:t>Umbrella term that started in the 1950s</a:t>
            </a:r>
          </a:p>
          <a:p>
            <a:pPr lvl="1"/>
            <a:r>
              <a:rPr lang="en-US" dirty="0"/>
              <a:t>DL/ML are subsets of AI</a:t>
            </a:r>
          </a:p>
          <a:p>
            <a:r>
              <a:rPr lang="en-US" dirty="0"/>
              <a:t>Machine Learning (ML)</a:t>
            </a:r>
          </a:p>
          <a:p>
            <a:pPr lvl="1"/>
            <a:r>
              <a:rPr lang="en-US" dirty="0"/>
              <a:t>Algorithms to find patterns in data then uses models to make predictions</a:t>
            </a:r>
          </a:p>
          <a:p>
            <a:r>
              <a:rPr lang="en-US" dirty="0"/>
              <a:t>Deep Learning (DL)</a:t>
            </a:r>
          </a:p>
          <a:p>
            <a:pPr lvl="1"/>
            <a:r>
              <a:rPr lang="en-US" dirty="0"/>
              <a:t>Multilayered neural networks composed of serval hidden layers</a:t>
            </a:r>
          </a:p>
        </p:txBody>
      </p:sp>
      <p:sp>
        <p:nvSpPr>
          <p:cNvPr id="3" name="Title 2"/>
          <p:cNvSpPr>
            <a:spLocks noGrp="1"/>
          </p:cNvSpPr>
          <p:nvPr>
            <p:ph type="title"/>
          </p:nvPr>
        </p:nvSpPr>
        <p:spPr/>
        <p:txBody>
          <a:bodyPr/>
          <a:lstStyle/>
          <a:p>
            <a:r>
              <a:rPr lang="en-US" dirty="0"/>
              <a:t>The Buzzwords</a:t>
            </a:r>
          </a:p>
        </p:txBody>
      </p:sp>
      <p:pic>
        <p:nvPicPr>
          <p:cNvPr id="1026" name="Picture 2" descr="AI">
            <a:extLst>
              <a:ext uri="{FF2B5EF4-FFF2-40B4-BE49-F238E27FC236}">
                <a16:creationId xmlns:a16="http://schemas.microsoft.com/office/drawing/2014/main" id="{4FC6DD79-EC02-4BFA-9221-B0A525AA02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51489" y="1228201"/>
            <a:ext cx="6468450" cy="4722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60057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715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shading (lower right)">
            <a:extLst>
              <a:ext uri="{FF2B5EF4-FFF2-40B4-BE49-F238E27FC236}">
                <a16:creationId xmlns:a16="http://schemas.microsoft.com/office/drawing/2014/main" id="{C0783C77-C7D8-1647-BFDB-8532B647668C}"/>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itle 2"/>
          <p:cNvSpPr>
            <a:spLocks noGrp="1"/>
          </p:cNvSpPr>
          <p:nvPr>
            <p:ph type="title"/>
          </p:nvPr>
        </p:nvSpPr>
        <p:spPr/>
        <p:txBody>
          <a:bodyPr/>
          <a:lstStyle/>
          <a:p>
            <a:r>
              <a:rPr lang="en-US" dirty="0"/>
              <a:t>Traditional Machine Learning Spaces</a:t>
            </a:r>
          </a:p>
        </p:txBody>
      </p:sp>
      <p:grpSp>
        <p:nvGrpSpPr>
          <p:cNvPr id="18" name="Group 17">
            <a:extLst>
              <a:ext uri="{FF2B5EF4-FFF2-40B4-BE49-F238E27FC236}">
                <a16:creationId xmlns:a16="http://schemas.microsoft.com/office/drawing/2014/main" id="{7ECE912A-B499-4BC7-BE67-03138B475D2E}"/>
              </a:ext>
            </a:extLst>
          </p:cNvPr>
          <p:cNvGrpSpPr/>
          <p:nvPr/>
        </p:nvGrpSpPr>
        <p:grpSpPr>
          <a:xfrm>
            <a:off x="1094071" y="2656573"/>
            <a:ext cx="2348564" cy="2520215"/>
            <a:chOff x="1094071" y="2656573"/>
            <a:chExt cx="2348564" cy="2520215"/>
          </a:xfrm>
        </p:grpSpPr>
        <p:sp>
          <p:nvSpPr>
            <p:cNvPr id="2" name="Rectangle: Rounded Corners 1">
              <a:extLst>
                <a:ext uri="{FF2B5EF4-FFF2-40B4-BE49-F238E27FC236}">
                  <a16:creationId xmlns:a16="http://schemas.microsoft.com/office/drawing/2014/main" id="{2A634DDF-ED46-4395-AEC1-A063D93728E5}"/>
                </a:ext>
              </a:extLst>
            </p:cNvPr>
            <p:cNvSpPr/>
            <p:nvPr/>
          </p:nvSpPr>
          <p:spPr bwMode="auto">
            <a:xfrm>
              <a:off x="1094071" y="2924477"/>
              <a:ext cx="2348564" cy="2252311"/>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Demand Forecasting</a:t>
              </a:r>
            </a:p>
            <a:p>
              <a:pPr eaLnBrk="0" fontAlgn="base" hangingPunct="0">
                <a:spcBef>
                  <a:spcPct val="0"/>
                </a:spcBef>
                <a:spcAft>
                  <a:spcPct val="0"/>
                </a:spcAft>
              </a:pPr>
              <a:r>
                <a:rPr lang="en-US" sz="1300" b="1" dirty="0">
                  <a:solidFill>
                    <a:srgbClr val="000000"/>
                  </a:solidFill>
                  <a:latin typeface="Arial" charset="0"/>
                  <a:ea typeface="ＭＳ Ｐゴシック" pitchFamily="16" charset="-128"/>
                  <a:cs typeface="ＭＳ Ｐゴシック" pitchFamily="-97" charset="-128"/>
                </a:rPr>
                <a:t>Supply Chain Optimization</a:t>
              </a:r>
            </a:p>
            <a:p>
              <a:pP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Price Optimization</a:t>
              </a:r>
            </a:p>
            <a:p>
              <a:pP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Market Segmentation</a:t>
              </a:r>
            </a:p>
            <a:p>
              <a:pP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Recommendations</a:t>
              </a:r>
            </a:p>
          </p:txBody>
        </p:sp>
        <p:sp>
          <p:nvSpPr>
            <p:cNvPr id="13" name="Rectangle 12">
              <a:extLst>
                <a:ext uri="{FF2B5EF4-FFF2-40B4-BE49-F238E27FC236}">
                  <a16:creationId xmlns:a16="http://schemas.microsoft.com/office/drawing/2014/main" id="{6B17787E-2860-4638-9AB1-52B1BED3843E}"/>
                </a:ext>
              </a:extLst>
            </p:cNvPr>
            <p:cNvSpPr/>
            <p:nvPr/>
          </p:nvSpPr>
          <p:spPr bwMode="auto">
            <a:xfrm>
              <a:off x="1395663" y="2656573"/>
              <a:ext cx="1694046" cy="670965"/>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RETAIL</a:t>
              </a:r>
            </a:p>
          </p:txBody>
        </p:sp>
      </p:grpSp>
      <p:grpSp>
        <p:nvGrpSpPr>
          <p:cNvPr id="19" name="Group 18">
            <a:extLst>
              <a:ext uri="{FF2B5EF4-FFF2-40B4-BE49-F238E27FC236}">
                <a16:creationId xmlns:a16="http://schemas.microsoft.com/office/drawing/2014/main" id="{B7D5460D-6D64-4034-B87A-4603ECAD49A3}"/>
              </a:ext>
            </a:extLst>
          </p:cNvPr>
          <p:cNvGrpSpPr/>
          <p:nvPr/>
        </p:nvGrpSpPr>
        <p:grpSpPr>
          <a:xfrm>
            <a:off x="3570972" y="2656573"/>
            <a:ext cx="2348564" cy="2520215"/>
            <a:chOff x="3570972" y="2656573"/>
            <a:chExt cx="2348564" cy="2520215"/>
          </a:xfrm>
        </p:grpSpPr>
        <p:sp>
          <p:nvSpPr>
            <p:cNvPr id="9" name="Rectangle: Rounded Corners 8">
              <a:extLst>
                <a:ext uri="{FF2B5EF4-FFF2-40B4-BE49-F238E27FC236}">
                  <a16:creationId xmlns:a16="http://schemas.microsoft.com/office/drawing/2014/main" id="{8ADA14C0-D9BA-4661-A160-FB899E42FBA2}"/>
                </a:ext>
              </a:extLst>
            </p:cNvPr>
            <p:cNvSpPr/>
            <p:nvPr/>
          </p:nvSpPr>
          <p:spPr bwMode="auto">
            <a:xfrm>
              <a:off x="3570972" y="2924477"/>
              <a:ext cx="2348564" cy="2252311"/>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1350" b="1" dirty="0">
                  <a:solidFill>
                    <a:srgbClr val="000000"/>
                  </a:solidFill>
                  <a:latin typeface="Arial" charset="0"/>
                  <a:ea typeface="ＭＳ Ｐゴシック" pitchFamily="16" charset="-128"/>
                  <a:cs typeface="ＭＳ Ｐゴシック" pitchFamily="-97" charset="-128"/>
                </a:rPr>
                <a:t>Recommendation Engines</a:t>
              </a:r>
            </a:p>
            <a:p>
              <a:pP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Targeting</a:t>
              </a:r>
            </a:p>
            <a:p>
              <a:pP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Click-stream analysis</a:t>
              </a:r>
            </a:p>
            <a:p>
              <a:pP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Social Media Analysis</a:t>
              </a:r>
            </a:p>
            <a:p>
              <a:pP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Ad Optimization</a:t>
              </a:r>
            </a:p>
          </p:txBody>
        </p:sp>
        <p:sp>
          <p:nvSpPr>
            <p:cNvPr id="15" name="Rectangle 14">
              <a:extLst>
                <a:ext uri="{FF2B5EF4-FFF2-40B4-BE49-F238E27FC236}">
                  <a16:creationId xmlns:a16="http://schemas.microsoft.com/office/drawing/2014/main" id="{609C1D5B-7A01-4AE7-B876-446E5D35AEE4}"/>
                </a:ext>
              </a:extLst>
            </p:cNvPr>
            <p:cNvSpPr/>
            <p:nvPr/>
          </p:nvSpPr>
          <p:spPr bwMode="auto">
            <a:xfrm>
              <a:off x="3882188" y="2656573"/>
              <a:ext cx="1694046" cy="670965"/>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MARKETING</a:t>
              </a:r>
            </a:p>
          </p:txBody>
        </p:sp>
      </p:grpSp>
      <p:grpSp>
        <p:nvGrpSpPr>
          <p:cNvPr id="20" name="Group 19">
            <a:extLst>
              <a:ext uri="{FF2B5EF4-FFF2-40B4-BE49-F238E27FC236}">
                <a16:creationId xmlns:a16="http://schemas.microsoft.com/office/drawing/2014/main" id="{01DFE595-3237-4211-9092-69EC2EAE370B}"/>
              </a:ext>
            </a:extLst>
          </p:cNvPr>
          <p:cNvGrpSpPr/>
          <p:nvPr/>
        </p:nvGrpSpPr>
        <p:grpSpPr>
          <a:xfrm>
            <a:off x="6047873" y="2656573"/>
            <a:ext cx="2348564" cy="2520215"/>
            <a:chOff x="6047873" y="2656573"/>
            <a:chExt cx="2348564" cy="2520215"/>
          </a:xfrm>
        </p:grpSpPr>
        <p:sp>
          <p:nvSpPr>
            <p:cNvPr id="10" name="Rectangle: Rounded Corners 9">
              <a:extLst>
                <a:ext uri="{FF2B5EF4-FFF2-40B4-BE49-F238E27FC236}">
                  <a16:creationId xmlns:a16="http://schemas.microsoft.com/office/drawing/2014/main" id="{A1BC3E34-E77B-43B1-B806-80A02355F126}"/>
                </a:ext>
              </a:extLst>
            </p:cNvPr>
            <p:cNvSpPr/>
            <p:nvPr/>
          </p:nvSpPr>
          <p:spPr bwMode="auto">
            <a:xfrm>
              <a:off x="6047873" y="2924477"/>
              <a:ext cx="2348564" cy="2252311"/>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Predictive Disease Risk</a:t>
              </a:r>
            </a:p>
            <a:p>
              <a:pP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Diagnostics and Alerts</a:t>
              </a:r>
            </a:p>
            <a:p>
              <a:pP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Fraud</a:t>
              </a:r>
            </a:p>
          </p:txBody>
        </p:sp>
        <p:sp>
          <p:nvSpPr>
            <p:cNvPr id="16" name="Rectangle 15">
              <a:extLst>
                <a:ext uri="{FF2B5EF4-FFF2-40B4-BE49-F238E27FC236}">
                  <a16:creationId xmlns:a16="http://schemas.microsoft.com/office/drawing/2014/main" id="{9CEB14A8-1EE8-4219-B3AA-5D0161A5F9BC}"/>
                </a:ext>
              </a:extLst>
            </p:cNvPr>
            <p:cNvSpPr/>
            <p:nvPr/>
          </p:nvSpPr>
          <p:spPr bwMode="auto">
            <a:xfrm>
              <a:off x="6375132" y="2656573"/>
              <a:ext cx="1694046" cy="670965"/>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HEALTHCARE</a:t>
              </a:r>
            </a:p>
          </p:txBody>
        </p:sp>
      </p:grpSp>
      <p:grpSp>
        <p:nvGrpSpPr>
          <p:cNvPr id="21" name="Group 20">
            <a:extLst>
              <a:ext uri="{FF2B5EF4-FFF2-40B4-BE49-F238E27FC236}">
                <a16:creationId xmlns:a16="http://schemas.microsoft.com/office/drawing/2014/main" id="{5BC2CD83-B412-4A3D-986D-AFAF6F3A5751}"/>
              </a:ext>
            </a:extLst>
          </p:cNvPr>
          <p:cNvGrpSpPr/>
          <p:nvPr/>
        </p:nvGrpSpPr>
        <p:grpSpPr>
          <a:xfrm>
            <a:off x="8524774" y="2656573"/>
            <a:ext cx="2348564" cy="2520214"/>
            <a:chOff x="8524774" y="2656573"/>
            <a:chExt cx="2348564" cy="2520214"/>
          </a:xfrm>
        </p:grpSpPr>
        <p:sp>
          <p:nvSpPr>
            <p:cNvPr id="11" name="Rectangle: Rounded Corners 10">
              <a:extLst>
                <a:ext uri="{FF2B5EF4-FFF2-40B4-BE49-F238E27FC236}">
                  <a16:creationId xmlns:a16="http://schemas.microsoft.com/office/drawing/2014/main" id="{BF602267-9A1F-4DDC-B719-355DD96893AD}"/>
                </a:ext>
              </a:extLst>
            </p:cNvPr>
            <p:cNvSpPr/>
            <p:nvPr/>
          </p:nvSpPr>
          <p:spPr bwMode="auto">
            <a:xfrm>
              <a:off x="8524774" y="2924476"/>
              <a:ext cx="2348564" cy="2252311"/>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Risk Analytics</a:t>
              </a:r>
            </a:p>
            <a:p>
              <a:pP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Customer 360</a:t>
              </a:r>
            </a:p>
            <a:p>
              <a:pP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Fraud</a:t>
              </a:r>
            </a:p>
            <a:p>
              <a:pP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Credit Scoring</a:t>
              </a:r>
            </a:p>
          </p:txBody>
        </p:sp>
        <p:sp>
          <p:nvSpPr>
            <p:cNvPr id="17" name="Rectangle 16">
              <a:extLst>
                <a:ext uri="{FF2B5EF4-FFF2-40B4-BE49-F238E27FC236}">
                  <a16:creationId xmlns:a16="http://schemas.microsoft.com/office/drawing/2014/main" id="{8C6C322F-64FE-4900-8F2A-6857AC9343CC}"/>
                </a:ext>
              </a:extLst>
            </p:cNvPr>
            <p:cNvSpPr/>
            <p:nvPr/>
          </p:nvSpPr>
          <p:spPr bwMode="auto">
            <a:xfrm>
              <a:off x="8852033" y="2656573"/>
              <a:ext cx="1694046" cy="670965"/>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FINANCE</a:t>
              </a:r>
            </a:p>
          </p:txBody>
        </p:sp>
      </p:grpSp>
      <p:sp>
        <p:nvSpPr>
          <p:cNvPr id="22" name="Rectangle 21">
            <a:extLst>
              <a:ext uri="{FF2B5EF4-FFF2-40B4-BE49-F238E27FC236}">
                <a16:creationId xmlns:a16="http://schemas.microsoft.com/office/drawing/2014/main" id="{A0C46498-56EE-4EF3-A9F7-064F2D09A10E}"/>
              </a:ext>
            </a:extLst>
          </p:cNvPr>
          <p:cNvSpPr/>
          <p:nvPr/>
        </p:nvSpPr>
        <p:spPr bwMode="auto">
          <a:xfrm>
            <a:off x="895148" y="3241654"/>
            <a:ext cx="10048775" cy="1210410"/>
          </a:xfrm>
          <a:prstGeom prst="rect">
            <a:avLst/>
          </a:prstGeom>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3200" b="1" dirty="0" err="1">
                <a:solidFill>
                  <a:srgbClr val="000000"/>
                </a:solidFill>
                <a:latin typeface="Arial" charset="0"/>
                <a:ea typeface="ＭＳ Ｐゴシック" pitchFamily="16" charset="-128"/>
                <a:cs typeface="ＭＳ Ｐゴシック" pitchFamily="-97" charset="-128"/>
              </a:rPr>
              <a:t>GeoSpatial</a:t>
            </a:r>
            <a:endParaRPr lang="en-US" sz="32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640446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background"/>
          <p:cNvGrpSpPr/>
          <p:nvPr/>
        </p:nvGrpSpPr>
        <p:grpSpPr>
          <a:xfrm>
            <a:off x="-43251" y="0"/>
            <a:ext cx="12252401" cy="6858000"/>
            <a:chOff x="-43251" y="0"/>
            <a:chExt cx="12252401" cy="6858000"/>
          </a:xfrm>
        </p:grpSpPr>
        <p:sp>
          <p:nvSpPr>
            <p:cNvPr id="7" name="Rectangle 6"/>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shading (lower right)">
              <a:extLst>
                <a:ext uri="{FF2B5EF4-FFF2-40B4-BE49-F238E27FC236}">
                  <a16:creationId xmlns:a16="http://schemas.microsoft.com/office/drawing/2014/main" id="{C0783C77-C7D8-1647-BFDB-8532B647668C}"/>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3" name="Title 2"/>
          <p:cNvSpPr>
            <a:spLocks noGrp="1"/>
          </p:cNvSpPr>
          <p:nvPr>
            <p:ph type="title"/>
          </p:nvPr>
        </p:nvSpPr>
        <p:spPr/>
        <p:txBody>
          <a:bodyPr/>
          <a:lstStyle/>
          <a:p>
            <a:r>
              <a:rPr lang="en-US" dirty="0"/>
              <a:t>Machine Learning Types</a:t>
            </a:r>
          </a:p>
        </p:txBody>
      </p:sp>
      <p:grpSp>
        <p:nvGrpSpPr>
          <p:cNvPr id="2049" name="Group 2048">
            <a:extLst>
              <a:ext uri="{FF2B5EF4-FFF2-40B4-BE49-F238E27FC236}">
                <a16:creationId xmlns:a16="http://schemas.microsoft.com/office/drawing/2014/main" id="{8417B978-1F36-44D4-88A9-190118E6DDC6}"/>
              </a:ext>
            </a:extLst>
          </p:cNvPr>
          <p:cNvGrpSpPr/>
          <p:nvPr/>
        </p:nvGrpSpPr>
        <p:grpSpPr>
          <a:xfrm>
            <a:off x="6539220" y="1615713"/>
            <a:ext cx="4441159" cy="3838205"/>
            <a:chOff x="6769236" y="2092589"/>
            <a:chExt cx="3739506" cy="3361329"/>
          </a:xfrm>
        </p:grpSpPr>
        <p:grpSp>
          <p:nvGrpSpPr>
            <p:cNvPr id="25" name="Group 24">
              <a:extLst>
                <a:ext uri="{FF2B5EF4-FFF2-40B4-BE49-F238E27FC236}">
                  <a16:creationId xmlns:a16="http://schemas.microsoft.com/office/drawing/2014/main" id="{E3193FC5-AF62-4E65-84C1-21A071B1D864}"/>
                </a:ext>
              </a:extLst>
            </p:cNvPr>
            <p:cNvGrpSpPr>
              <a:grpSpLocks noChangeAspect="1"/>
            </p:cNvGrpSpPr>
            <p:nvPr/>
          </p:nvGrpSpPr>
          <p:grpSpPr>
            <a:xfrm>
              <a:off x="9842364" y="5034347"/>
              <a:ext cx="666378" cy="419571"/>
              <a:chOff x="3764280" y="4404918"/>
              <a:chExt cx="666378" cy="419571"/>
            </a:xfrm>
          </p:grpSpPr>
          <p:sp useBgFill="1">
            <p:nvSpPr>
              <p:cNvPr id="26" name="Freeform 41">
                <a:extLst>
                  <a:ext uri="{FF2B5EF4-FFF2-40B4-BE49-F238E27FC236}">
                    <a16:creationId xmlns:a16="http://schemas.microsoft.com/office/drawing/2014/main" id="{A904FB8D-7898-45E8-9A9A-C74C06B420E0}"/>
                  </a:ext>
                </a:extLst>
              </p:cNvPr>
              <p:cNvSpPr>
                <a:spLocks/>
              </p:cNvSpPr>
              <p:nvPr/>
            </p:nvSpPr>
            <p:spPr bwMode="auto">
              <a:xfrm>
                <a:off x="3764280" y="4404918"/>
                <a:ext cx="666378" cy="419571"/>
              </a:xfrm>
              <a:custGeom>
                <a:avLst/>
                <a:gdLst>
                  <a:gd name="T0" fmla="*/ 1964 w 2642"/>
                  <a:gd name="T1" fmla="*/ 12 h 1667"/>
                  <a:gd name="T2" fmla="*/ 2587 w 2642"/>
                  <a:gd name="T3" fmla="*/ 388 h 1667"/>
                  <a:gd name="T4" fmla="*/ 2628 w 2642"/>
                  <a:gd name="T5" fmla="*/ 449 h 1667"/>
                  <a:gd name="T6" fmla="*/ 2636 w 2642"/>
                  <a:gd name="T7" fmla="*/ 524 h 1667"/>
                  <a:gd name="T8" fmla="*/ 2604 w 2642"/>
                  <a:gd name="T9" fmla="*/ 592 h 1667"/>
                  <a:gd name="T10" fmla="*/ 2498 w 2642"/>
                  <a:gd name="T11" fmla="*/ 666 h 1667"/>
                  <a:gd name="T12" fmla="*/ 2604 w 2642"/>
                  <a:gd name="T13" fmla="*/ 741 h 1667"/>
                  <a:gd name="T14" fmla="*/ 2636 w 2642"/>
                  <a:gd name="T15" fmla="*/ 808 h 1667"/>
                  <a:gd name="T16" fmla="*/ 2628 w 2642"/>
                  <a:gd name="T17" fmla="*/ 882 h 1667"/>
                  <a:gd name="T18" fmla="*/ 2587 w 2642"/>
                  <a:gd name="T19" fmla="*/ 944 h 1667"/>
                  <a:gd name="T20" fmla="*/ 2571 w 2642"/>
                  <a:gd name="T21" fmla="*/ 1042 h 1667"/>
                  <a:gd name="T22" fmla="*/ 2623 w 2642"/>
                  <a:gd name="T23" fmla="*/ 1095 h 1667"/>
                  <a:gd name="T24" fmla="*/ 2642 w 2642"/>
                  <a:gd name="T25" fmla="*/ 1167 h 1667"/>
                  <a:gd name="T26" fmla="*/ 2623 w 2642"/>
                  <a:gd name="T27" fmla="*/ 1240 h 1667"/>
                  <a:gd name="T28" fmla="*/ 2571 w 2642"/>
                  <a:gd name="T29" fmla="*/ 1293 h 1667"/>
                  <a:gd name="T30" fmla="*/ 1936 w 2642"/>
                  <a:gd name="T31" fmla="*/ 1664 h 1667"/>
                  <a:gd name="T32" fmla="*/ 1839 w 2642"/>
                  <a:gd name="T33" fmla="*/ 1655 h 1667"/>
                  <a:gd name="T34" fmla="*/ 1216 w 2642"/>
                  <a:gd name="T35" fmla="*/ 1278 h 1667"/>
                  <a:gd name="T36" fmla="*/ 1175 w 2642"/>
                  <a:gd name="T37" fmla="*/ 1217 h 1667"/>
                  <a:gd name="T38" fmla="*/ 1167 w 2642"/>
                  <a:gd name="T39" fmla="*/ 1147 h 1667"/>
                  <a:gd name="T40" fmla="*/ 1086 w 2642"/>
                  <a:gd name="T41" fmla="*/ 1199 h 1667"/>
                  <a:gd name="T42" fmla="*/ 1063 w 2642"/>
                  <a:gd name="T43" fmla="*/ 1285 h 1667"/>
                  <a:gd name="T44" fmla="*/ 1003 w 2642"/>
                  <a:gd name="T45" fmla="*/ 1345 h 1667"/>
                  <a:gd name="T46" fmla="*/ 917 w 2642"/>
                  <a:gd name="T47" fmla="*/ 1368 h 1667"/>
                  <a:gd name="T48" fmla="*/ 747 w 2642"/>
                  <a:gd name="T49" fmla="*/ 1357 h 1667"/>
                  <a:gd name="T50" fmla="*/ 678 w 2642"/>
                  <a:gd name="T51" fmla="*/ 1310 h 1667"/>
                  <a:gd name="T52" fmla="*/ 640 w 2642"/>
                  <a:gd name="T53" fmla="*/ 1235 h 1667"/>
                  <a:gd name="T54" fmla="*/ 312 w 2642"/>
                  <a:gd name="T55" fmla="*/ 1178 h 1667"/>
                  <a:gd name="T56" fmla="*/ 138 w 2642"/>
                  <a:gd name="T57" fmla="*/ 1178 h 1667"/>
                  <a:gd name="T58" fmla="*/ 59 w 2642"/>
                  <a:gd name="T59" fmla="*/ 1141 h 1667"/>
                  <a:gd name="T60" fmla="*/ 11 w 2642"/>
                  <a:gd name="T61" fmla="*/ 1071 h 1667"/>
                  <a:gd name="T62" fmla="*/ 0 w 2642"/>
                  <a:gd name="T63" fmla="*/ 900 h 1667"/>
                  <a:gd name="T64" fmla="*/ 22 w 2642"/>
                  <a:gd name="T65" fmla="*/ 814 h 1667"/>
                  <a:gd name="T66" fmla="*/ 83 w 2642"/>
                  <a:gd name="T67" fmla="*/ 754 h 1667"/>
                  <a:gd name="T68" fmla="*/ 168 w 2642"/>
                  <a:gd name="T69" fmla="*/ 731 h 1667"/>
                  <a:gd name="T70" fmla="*/ 336 w 2642"/>
                  <a:gd name="T71" fmla="*/ 741 h 1667"/>
                  <a:gd name="T72" fmla="*/ 427 w 2642"/>
                  <a:gd name="T73" fmla="*/ 643 h 1667"/>
                  <a:gd name="T74" fmla="*/ 488 w 2642"/>
                  <a:gd name="T75" fmla="*/ 572 h 1667"/>
                  <a:gd name="T76" fmla="*/ 580 w 2642"/>
                  <a:gd name="T77" fmla="*/ 544 h 1667"/>
                  <a:gd name="T78" fmla="*/ 711 w 2642"/>
                  <a:gd name="T79" fmla="*/ 376 h 1667"/>
                  <a:gd name="T80" fmla="*/ 734 w 2642"/>
                  <a:gd name="T81" fmla="*/ 291 h 1667"/>
                  <a:gd name="T82" fmla="*/ 794 w 2642"/>
                  <a:gd name="T83" fmla="*/ 230 h 1667"/>
                  <a:gd name="T84" fmla="*/ 880 w 2642"/>
                  <a:gd name="T85" fmla="*/ 207 h 1667"/>
                  <a:gd name="T86" fmla="*/ 1051 w 2642"/>
                  <a:gd name="T87" fmla="*/ 218 h 1667"/>
                  <a:gd name="T88" fmla="*/ 1121 w 2642"/>
                  <a:gd name="T89" fmla="*/ 267 h 1667"/>
                  <a:gd name="T90" fmla="*/ 1158 w 2642"/>
                  <a:gd name="T91" fmla="*/ 345 h 1667"/>
                  <a:gd name="T92" fmla="*/ 1168 w 2642"/>
                  <a:gd name="T93" fmla="*/ 452 h 1667"/>
                  <a:gd name="T94" fmla="*/ 1211 w 2642"/>
                  <a:gd name="T95" fmla="*/ 389 h 1667"/>
                  <a:gd name="T96" fmla="*/ 1835 w 2642"/>
                  <a:gd name="T97" fmla="*/ 12 h 1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42" h="1667">
                    <a:moveTo>
                      <a:pt x="1899" y="0"/>
                    </a:moveTo>
                    <a:lnTo>
                      <a:pt x="1932" y="2"/>
                    </a:lnTo>
                    <a:lnTo>
                      <a:pt x="1964" y="12"/>
                    </a:lnTo>
                    <a:lnTo>
                      <a:pt x="1993" y="25"/>
                    </a:lnTo>
                    <a:lnTo>
                      <a:pt x="2566" y="373"/>
                    </a:lnTo>
                    <a:lnTo>
                      <a:pt x="2587" y="388"/>
                    </a:lnTo>
                    <a:lnTo>
                      <a:pt x="2604" y="406"/>
                    </a:lnTo>
                    <a:lnTo>
                      <a:pt x="2619" y="427"/>
                    </a:lnTo>
                    <a:lnTo>
                      <a:pt x="2628" y="449"/>
                    </a:lnTo>
                    <a:lnTo>
                      <a:pt x="2636" y="473"/>
                    </a:lnTo>
                    <a:lnTo>
                      <a:pt x="2638" y="499"/>
                    </a:lnTo>
                    <a:lnTo>
                      <a:pt x="2636" y="524"/>
                    </a:lnTo>
                    <a:lnTo>
                      <a:pt x="2628" y="548"/>
                    </a:lnTo>
                    <a:lnTo>
                      <a:pt x="2619" y="570"/>
                    </a:lnTo>
                    <a:lnTo>
                      <a:pt x="2604" y="592"/>
                    </a:lnTo>
                    <a:lnTo>
                      <a:pt x="2587" y="610"/>
                    </a:lnTo>
                    <a:lnTo>
                      <a:pt x="2567" y="624"/>
                    </a:lnTo>
                    <a:lnTo>
                      <a:pt x="2498" y="666"/>
                    </a:lnTo>
                    <a:lnTo>
                      <a:pt x="2566" y="708"/>
                    </a:lnTo>
                    <a:lnTo>
                      <a:pt x="2587" y="723"/>
                    </a:lnTo>
                    <a:lnTo>
                      <a:pt x="2604" y="741"/>
                    </a:lnTo>
                    <a:lnTo>
                      <a:pt x="2619" y="761"/>
                    </a:lnTo>
                    <a:lnTo>
                      <a:pt x="2628" y="784"/>
                    </a:lnTo>
                    <a:lnTo>
                      <a:pt x="2636" y="808"/>
                    </a:lnTo>
                    <a:lnTo>
                      <a:pt x="2638" y="833"/>
                    </a:lnTo>
                    <a:lnTo>
                      <a:pt x="2636" y="859"/>
                    </a:lnTo>
                    <a:lnTo>
                      <a:pt x="2628" y="882"/>
                    </a:lnTo>
                    <a:lnTo>
                      <a:pt x="2619" y="905"/>
                    </a:lnTo>
                    <a:lnTo>
                      <a:pt x="2604" y="925"/>
                    </a:lnTo>
                    <a:lnTo>
                      <a:pt x="2587" y="944"/>
                    </a:lnTo>
                    <a:lnTo>
                      <a:pt x="2567" y="959"/>
                    </a:lnTo>
                    <a:lnTo>
                      <a:pt x="2500" y="999"/>
                    </a:lnTo>
                    <a:lnTo>
                      <a:pt x="2571" y="1042"/>
                    </a:lnTo>
                    <a:lnTo>
                      <a:pt x="2591" y="1056"/>
                    </a:lnTo>
                    <a:lnTo>
                      <a:pt x="2609" y="1074"/>
                    </a:lnTo>
                    <a:lnTo>
                      <a:pt x="2623" y="1095"/>
                    </a:lnTo>
                    <a:lnTo>
                      <a:pt x="2634" y="1118"/>
                    </a:lnTo>
                    <a:lnTo>
                      <a:pt x="2640" y="1142"/>
                    </a:lnTo>
                    <a:lnTo>
                      <a:pt x="2642" y="1167"/>
                    </a:lnTo>
                    <a:lnTo>
                      <a:pt x="2640" y="1193"/>
                    </a:lnTo>
                    <a:lnTo>
                      <a:pt x="2634" y="1217"/>
                    </a:lnTo>
                    <a:lnTo>
                      <a:pt x="2623" y="1240"/>
                    </a:lnTo>
                    <a:lnTo>
                      <a:pt x="2609" y="1260"/>
                    </a:lnTo>
                    <a:lnTo>
                      <a:pt x="2591" y="1278"/>
                    </a:lnTo>
                    <a:lnTo>
                      <a:pt x="2571" y="1293"/>
                    </a:lnTo>
                    <a:lnTo>
                      <a:pt x="1998" y="1641"/>
                    </a:lnTo>
                    <a:lnTo>
                      <a:pt x="1968" y="1655"/>
                    </a:lnTo>
                    <a:lnTo>
                      <a:pt x="1936" y="1664"/>
                    </a:lnTo>
                    <a:lnTo>
                      <a:pt x="1904" y="1667"/>
                    </a:lnTo>
                    <a:lnTo>
                      <a:pt x="1871" y="1664"/>
                    </a:lnTo>
                    <a:lnTo>
                      <a:pt x="1839" y="1655"/>
                    </a:lnTo>
                    <a:lnTo>
                      <a:pt x="1810" y="1641"/>
                    </a:lnTo>
                    <a:lnTo>
                      <a:pt x="1237" y="1293"/>
                    </a:lnTo>
                    <a:lnTo>
                      <a:pt x="1216" y="1278"/>
                    </a:lnTo>
                    <a:lnTo>
                      <a:pt x="1199" y="1260"/>
                    </a:lnTo>
                    <a:lnTo>
                      <a:pt x="1184" y="1239"/>
                    </a:lnTo>
                    <a:lnTo>
                      <a:pt x="1175" y="1217"/>
                    </a:lnTo>
                    <a:lnTo>
                      <a:pt x="1168" y="1193"/>
                    </a:lnTo>
                    <a:lnTo>
                      <a:pt x="1166" y="1167"/>
                    </a:lnTo>
                    <a:lnTo>
                      <a:pt x="1167" y="1147"/>
                    </a:lnTo>
                    <a:lnTo>
                      <a:pt x="1172" y="1128"/>
                    </a:lnTo>
                    <a:lnTo>
                      <a:pt x="1086" y="1181"/>
                    </a:lnTo>
                    <a:lnTo>
                      <a:pt x="1086" y="1199"/>
                    </a:lnTo>
                    <a:lnTo>
                      <a:pt x="1083" y="1230"/>
                    </a:lnTo>
                    <a:lnTo>
                      <a:pt x="1075" y="1258"/>
                    </a:lnTo>
                    <a:lnTo>
                      <a:pt x="1063" y="1285"/>
                    </a:lnTo>
                    <a:lnTo>
                      <a:pt x="1046" y="1308"/>
                    </a:lnTo>
                    <a:lnTo>
                      <a:pt x="1026" y="1328"/>
                    </a:lnTo>
                    <a:lnTo>
                      <a:pt x="1003" y="1345"/>
                    </a:lnTo>
                    <a:lnTo>
                      <a:pt x="976" y="1357"/>
                    </a:lnTo>
                    <a:lnTo>
                      <a:pt x="948" y="1365"/>
                    </a:lnTo>
                    <a:lnTo>
                      <a:pt x="917" y="1368"/>
                    </a:lnTo>
                    <a:lnTo>
                      <a:pt x="805" y="1368"/>
                    </a:lnTo>
                    <a:lnTo>
                      <a:pt x="775" y="1366"/>
                    </a:lnTo>
                    <a:lnTo>
                      <a:pt x="747" y="1357"/>
                    </a:lnTo>
                    <a:lnTo>
                      <a:pt x="722" y="1346"/>
                    </a:lnTo>
                    <a:lnTo>
                      <a:pt x="698" y="1330"/>
                    </a:lnTo>
                    <a:lnTo>
                      <a:pt x="678" y="1310"/>
                    </a:lnTo>
                    <a:lnTo>
                      <a:pt x="661" y="1288"/>
                    </a:lnTo>
                    <a:lnTo>
                      <a:pt x="649" y="1262"/>
                    </a:lnTo>
                    <a:lnTo>
                      <a:pt x="640" y="1235"/>
                    </a:lnTo>
                    <a:lnTo>
                      <a:pt x="370" y="1155"/>
                    </a:lnTo>
                    <a:lnTo>
                      <a:pt x="342" y="1169"/>
                    </a:lnTo>
                    <a:lnTo>
                      <a:pt x="312" y="1178"/>
                    </a:lnTo>
                    <a:lnTo>
                      <a:pt x="281" y="1181"/>
                    </a:lnTo>
                    <a:lnTo>
                      <a:pt x="168" y="1181"/>
                    </a:lnTo>
                    <a:lnTo>
                      <a:pt x="138" y="1178"/>
                    </a:lnTo>
                    <a:lnTo>
                      <a:pt x="110" y="1170"/>
                    </a:lnTo>
                    <a:lnTo>
                      <a:pt x="83" y="1158"/>
                    </a:lnTo>
                    <a:lnTo>
                      <a:pt x="59" y="1141"/>
                    </a:lnTo>
                    <a:lnTo>
                      <a:pt x="39" y="1121"/>
                    </a:lnTo>
                    <a:lnTo>
                      <a:pt x="22" y="1098"/>
                    </a:lnTo>
                    <a:lnTo>
                      <a:pt x="11" y="1071"/>
                    </a:lnTo>
                    <a:lnTo>
                      <a:pt x="2" y="1043"/>
                    </a:lnTo>
                    <a:lnTo>
                      <a:pt x="0" y="1012"/>
                    </a:lnTo>
                    <a:lnTo>
                      <a:pt x="0" y="900"/>
                    </a:lnTo>
                    <a:lnTo>
                      <a:pt x="2" y="869"/>
                    </a:lnTo>
                    <a:lnTo>
                      <a:pt x="11" y="841"/>
                    </a:lnTo>
                    <a:lnTo>
                      <a:pt x="22" y="814"/>
                    </a:lnTo>
                    <a:lnTo>
                      <a:pt x="39" y="791"/>
                    </a:lnTo>
                    <a:lnTo>
                      <a:pt x="59" y="771"/>
                    </a:lnTo>
                    <a:lnTo>
                      <a:pt x="83" y="754"/>
                    </a:lnTo>
                    <a:lnTo>
                      <a:pt x="110" y="742"/>
                    </a:lnTo>
                    <a:lnTo>
                      <a:pt x="138" y="734"/>
                    </a:lnTo>
                    <a:lnTo>
                      <a:pt x="168" y="731"/>
                    </a:lnTo>
                    <a:lnTo>
                      <a:pt x="281" y="731"/>
                    </a:lnTo>
                    <a:lnTo>
                      <a:pt x="308" y="733"/>
                    </a:lnTo>
                    <a:lnTo>
                      <a:pt x="336" y="741"/>
                    </a:lnTo>
                    <a:lnTo>
                      <a:pt x="412" y="707"/>
                    </a:lnTo>
                    <a:lnTo>
                      <a:pt x="416" y="674"/>
                    </a:lnTo>
                    <a:lnTo>
                      <a:pt x="427" y="643"/>
                    </a:lnTo>
                    <a:lnTo>
                      <a:pt x="443" y="616"/>
                    </a:lnTo>
                    <a:lnTo>
                      <a:pt x="463" y="592"/>
                    </a:lnTo>
                    <a:lnTo>
                      <a:pt x="488" y="572"/>
                    </a:lnTo>
                    <a:lnTo>
                      <a:pt x="516" y="557"/>
                    </a:lnTo>
                    <a:lnTo>
                      <a:pt x="547" y="547"/>
                    </a:lnTo>
                    <a:lnTo>
                      <a:pt x="580" y="544"/>
                    </a:lnTo>
                    <a:lnTo>
                      <a:pt x="636" y="544"/>
                    </a:lnTo>
                    <a:lnTo>
                      <a:pt x="711" y="460"/>
                    </a:lnTo>
                    <a:lnTo>
                      <a:pt x="711" y="376"/>
                    </a:lnTo>
                    <a:lnTo>
                      <a:pt x="714" y="345"/>
                    </a:lnTo>
                    <a:lnTo>
                      <a:pt x="722" y="317"/>
                    </a:lnTo>
                    <a:lnTo>
                      <a:pt x="734" y="291"/>
                    </a:lnTo>
                    <a:lnTo>
                      <a:pt x="751" y="267"/>
                    </a:lnTo>
                    <a:lnTo>
                      <a:pt x="771" y="247"/>
                    </a:lnTo>
                    <a:lnTo>
                      <a:pt x="794" y="230"/>
                    </a:lnTo>
                    <a:lnTo>
                      <a:pt x="821" y="218"/>
                    </a:lnTo>
                    <a:lnTo>
                      <a:pt x="849" y="210"/>
                    </a:lnTo>
                    <a:lnTo>
                      <a:pt x="880" y="207"/>
                    </a:lnTo>
                    <a:lnTo>
                      <a:pt x="992" y="207"/>
                    </a:lnTo>
                    <a:lnTo>
                      <a:pt x="1023" y="210"/>
                    </a:lnTo>
                    <a:lnTo>
                      <a:pt x="1051" y="218"/>
                    </a:lnTo>
                    <a:lnTo>
                      <a:pt x="1076" y="230"/>
                    </a:lnTo>
                    <a:lnTo>
                      <a:pt x="1101" y="247"/>
                    </a:lnTo>
                    <a:lnTo>
                      <a:pt x="1121" y="267"/>
                    </a:lnTo>
                    <a:lnTo>
                      <a:pt x="1138" y="291"/>
                    </a:lnTo>
                    <a:lnTo>
                      <a:pt x="1150" y="317"/>
                    </a:lnTo>
                    <a:lnTo>
                      <a:pt x="1158" y="345"/>
                    </a:lnTo>
                    <a:lnTo>
                      <a:pt x="1161" y="376"/>
                    </a:lnTo>
                    <a:lnTo>
                      <a:pt x="1161" y="445"/>
                    </a:lnTo>
                    <a:lnTo>
                      <a:pt x="1168" y="452"/>
                    </a:lnTo>
                    <a:lnTo>
                      <a:pt x="1179" y="429"/>
                    </a:lnTo>
                    <a:lnTo>
                      <a:pt x="1193" y="407"/>
                    </a:lnTo>
                    <a:lnTo>
                      <a:pt x="1211" y="389"/>
                    </a:lnTo>
                    <a:lnTo>
                      <a:pt x="1232" y="373"/>
                    </a:lnTo>
                    <a:lnTo>
                      <a:pt x="1805" y="25"/>
                    </a:lnTo>
                    <a:lnTo>
                      <a:pt x="1835" y="12"/>
                    </a:lnTo>
                    <a:lnTo>
                      <a:pt x="1867" y="2"/>
                    </a:lnTo>
                    <a:lnTo>
                      <a:pt x="1899"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42">
                <a:extLst>
                  <a:ext uri="{FF2B5EF4-FFF2-40B4-BE49-F238E27FC236}">
                    <a16:creationId xmlns:a16="http://schemas.microsoft.com/office/drawing/2014/main" id="{0FC9E791-7206-48D6-8500-E4DDDF4B430B}"/>
                  </a:ext>
                </a:extLst>
              </p:cNvPr>
              <p:cNvSpPr>
                <a:spLocks noEditPoints="1"/>
              </p:cNvSpPr>
              <p:nvPr/>
            </p:nvSpPr>
            <p:spPr bwMode="auto">
              <a:xfrm>
                <a:off x="3792486" y="4433124"/>
                <a:ext cx="609965" cy="363158"/>
              </a:xfrm>
              <a:custGeom>
                <a:avLst/>
                <a:gdLst>
                  <a:gd name="T0" fmla="*/ 2410 w 2418"/>
                  <a:gd name="T1" fmla="*/ 1034 h 1443"/>
                  <a:gd name="T2" fmla="*/ 2416 w 2418"/>
                  <a:gd name="T3" fmla="*/ 1067 h 1443"/>
                  <a:gd name="T4" fmla="*/ 1828 w 2418"/>
                  <a:gd name="T5" fmla="*/ 1432 h 1443"/>
                  <a:gd name="T6" fmla="*/ 1774 w 2418"/>
                  <a:gd name="T7" fmla="*/ 1440 h 1443"/>
                  <a:gd name="T8" fmla="*/ 1174 w 2418"/>
                  <a:gd name="T9" fmla="*/ 1077 h 1443"/>
                  <a:gd name="T10" fmla="*/ 1168 w 2418"/>
                  <a:gd name="T11" fmla="*/ 1044 h 1443"/>
                  <a:gd name="T12" fmla="*/ 1299 w 2418"/>
                  <a:gd name="T13" fmla="*/ 956 h 1443"/>
                  <a:gd name="T14" fmla="*/ 1755 w 2418"/>
                  <a:gd name="T15" fmla="*/ 1218 h 1443"/>
                  <a:gd name="T16" fmla="*/ 1852 w 2418"/>
                  <a:gd name="T17" fmla="*/ 1208 h 1443"/>
                  <a:gd name="T18" fmla="*/ 768 w 2418"/>
                  <a:gd name="T19" fmla="*/ 207 h 1443"/>
                  <a:gd name="T20" fmla="*/ 913 w 2418"/>
                  <a:gd name="T21" fmla="*/ 219 h 1443"/>
                  <a:gd name="T22" fmla="*/ 936 w 2418"/>
                  <a:gd name="T23" fmla="*/ 264 h 1443"/>
                  <a:gd name="T24" fmla="*/ 1132 w 2418"/>
                  <a:gd name="T25" fmla="*/ 576 h 1443"/>
                  <a:gd name="T26" fmla="*/ 1080 w 2418"/>
                  <a:gd name="T27" fmla="*/ 629 h 1443"/>
                  <a:gd name="T28" fmla="*/ 774 w 2418"/>
                  <a:gd name="T29" fmla="*/ 432 h 1443"/>
                  <a:gd name="T30" fmla="*/ 637 w 2418"/>
                  <a:gd name="T31" fmla="*/ 601 h 1443"/>
                  <a:gd name="T32" fmla="*/ 1051 w 2418"/>
                  <a:gd name="T33" fmla="*/ 702 h 1443"/>
                  <a:gd name="T34" fmla="*/ 1050 w 2418"/>
                  <a:gd name="T35" fmla="*/ 750 h 1443"/>
                  <a:gd name="T36" fmla="*/ 634 w 2418"/>
                  <a:gd name="T37" fmla="*/ 730 h 1443"/>
                  <a:gd name="T38" fmla="*/ 598 w 2418"/>
                  <a:gd name="T39" fmla="*/ 766 h 1443"/>
                  <a:gd name="T40" fmla="*/ 450 w 2418"/>
                  <a:gd name="T41" fmla="*/ 766 h 1443"/>
                  <a:gd name="T42" fmla="*/ 225 w 2418"/>
                  <a:gd name="T43" fmla="*/ 835 h 1443"/>
                  <a:gd name="T44" fmla="*/ 646 w 2418"/>
                  <a:gd name="T45" fmla="*/ 943 h 1443"/>
                  <a:gd name="T46" fmla="*/ 693 w 2418"/>
                  <a:gd name="T47" fmla="*/ 919 h 1443"/>
                  <a:gd name="T48" fmla="*/ 829 w 2418"/>
                  <a:gd name="T49" fmla="*/ 924 h 1443"/>
                  <a:gd name="T50" fmla="*/ 1070 w 2418"/>
                  <a:gd name="T51" fmla="*/ 819 h 1443"/>
                  <a:gd name="T52" fmla="*/ 861 w 2418"/>
                  <a:gd name="T53" fmla="*/ 1006 h 1443"/>
                  <a:gd name="T54" fmla="*/ 850 w 2418"/>
                  <a:gd name="T55" fmla="*/ 1121 h 1443"/>
                  <a:gd name="T56" fmla="*/ 805 w 2418"/>
                  <a:gd name="T57" fmla="*/ 1144 h 1443"/>
                  <a:gd name="T58" fmla="*/ 659 w 2418"/>
                  <a:gd name="T59" fmla="*/ 1132 h 1443"/>
                  <a:gd name="T60" fmla="*/ 637 w 2418"/>
                  <a:gd name="T61" fmla="*/ 1087 h 1443"/>
                  <a:gd name="T62" fmla="*/ 214 w 2418"/>
                  <a:gd name="T63" fmla="*/ 932 h 1443"/>
                  <a:gd name="T64" fmla="*/ 169 w 2418"/>
                  <a:gd name="T65" fmla="*/ 956 h 1443"/>
                  <a:gd name="T66" fmla="*/ 23 w 2418"/>
                  <a:gd name="T67" fmla="*/ 945 h 1443"/>
                  <a:gd name="T68" fmla="*/ 0 w 2418"/>
                  <a:gd name="T69" fmla="*/ 900 h 1443"/>
                  <a:gd name="T70" fmla="*/ 11 w 2418"/>
                  <a:gd name="T71" fmla="*/ 754 h 1443"/>
                  <a:gd name="T72" fmla="*/ 56 w 2418"/>
                  <a:gd name="T73" fmla="*/ 732 h 1443"/>
                  <a:gd name="T74" fmla="*/ 203 w 2418"/>
                  <a:gd name="T75" fmla="*/ 744 h 1443"/>
                  <a:gd name="T76" fmla="*/ 412 w 2418"/>
                  <a:gd name="T77" fmla="*/ 601 h 1443"/>
                  <a:gd name="T78" fmla="*/ 435 w 2418"/>
                  <a:gd name="T79" fmla="*/ 556 h 1443"/>
                  <a:gd name="T80" fmla="*/ 574 w 2418"/>
                  <a:gd name="T81" fmla="*/ 544 h 1443"/>
                  <a:gd name="T82" fmla="*/ 711 w 2418"/>
                  <a:gd name="T83" fmla="*/ 376 h 1443"/>
                  <a:gd name="T84" fmla="*/ 723 w 2418"/>
                  <a:gd name="T85" fmla="*/ 230 h 1443"/>
                  <a:gd name="T86" fmla="*/ 768 w 2418"/>
                  <a:gd name="T87" fmla="*/ 207 h 1443"/>
                  <a:gd name="T88" fmla="*/ 1823 w 2418"/>
                  <a:gd name="T89" fmla="*/ 11 h 1443"/>
                  <a:gd name="T90" fmla="*/ 2411 w 2418"/>
                  <a:gd name="T91" fmla="*/ 375 h 1443"/>
                  <a:gd name="T92" fmla="*/ 2405 w 2418"/>
                  <a:gd name="T93" fmla="*/ 409 h 1443"/>
                  <a:gd name="T94" fmla="*/ 1805 w 2418"/>
                  <a:gd name="T95" fmla="*/ 771 h 1443"/>
                  <a:gd name="T96" fmla="*/ 1751 w 2418"/>
                  <a:gd name="T97" fmla="*/ 764 h 1443"/>
                  <a:gd name="T98" fmla="*/ 1163 w 2418"/>
                  <a:gd name="T99" fmla="*/ 398 h 1443"/>
                  <a:gd name="T100" fmla="*/ 1169 w 2418"/>
                  <a:gd name="T101" fmla="*/ 364 h 1443"/>
                  <a:gd name="T102" fmla="*/ 1768 w 2418"/>
                  <a:gd name="T103" fmla="*/ 2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18" h="1443">
                    <a:moveTo>
                      <a:pt x="2280" y="953"/>
                    </a:moveTo>
                    <a:lnTo>
                      <a:pt x="2401" y="1026"/>
                    </a:lnTo>
                    <a:lnTo>
                      <a:pt x="2410" y="1034"/>
                    </a:lnTo>
                    <a:lnTo>
                      <a:pt x="2416" y="1044"/>
                    </a:lnTo>
                    <a:lnTo>
                      <a:pt x="2418" y="1055"/>
                    </a:lnTo>
                    <a:lnTo>
                      <a:pt x="2416" y="1067"/>
                    </a:lnTo>
                    <a:lnTo>
                      <a:pt x="2410" y="1077"/>
                    </a:lnTo>
                    <a:lnTo>
                      <a:pt x="2401" y="1085"/>
                    </a:lnTo>
                    <a:lnTo>
                      <a:pt x="1828" y="1432"/>
                    </a:lnTo>
                    <a:lnTo>
                      <a:pt x="1811" y="1440"/>
                    </a:lnTo>
                    <a:lnTo>
                      <a:pt x="1792" y="1443"/>
                    </a:lnTo>
                    <a:lnTo>
                      <a:pt x="1774" y="1440"/>
                    </a:lnTo>
                    <a:lnTo>
                      <a:pt x="1756" y="1432"/>
                    </a:lnTo>
                    <a:lnTo>
                      <a:pt x="1183" y="1085"/>
                    </a:lnTo>
                    <a:lnTo>
                      <a:pt x="1174" y="1077"/>
                    </a:lnTo>
                    <a:lnTo>
                      <a:pt x="1168" y="1067"/>
                    </a:lnTo>
                    <a:lnTo>
                      <a:pt x="1166" y="1055"/>
                    </a:lnTo>
                    <a:lnTo>
                      <a:pt x="1168" y="1044"/>
                    </a:lnTo>
                    <a:lnTo>
                      <a:pt x="1174" y="1034"/>
                    </a:lnTo>
                    <a:lnTo>
                      <a:pt x="1183" y="1026"/>
                    </a:lnTo>
                    <a:lnTo>
                      <a:pt x="1299" y="956"/>
                    </a:lnTo>
                    <a:lnTo>
                      <a:pt x="1692" y="1195"/>
                    </a:lnTo>
                    <a:lnTo>
                      <a:pt x="1723" y="1208"/>
                    </a:lnTo>
                    <a:lnTo>
                      <a:pt x="1755" y="1218"/>
                    </a:lnTo>
                    <a:lnTo>
                      <a:pt x="1787" y="1221"/>
                    </a:lnTo>
                    <a:lnTo>
                      <a:pt x="1820" y="1218"/>
                    </a:lnTo>
                    <a:lnTo>
                      <a:pt x="1852" y="1208"/>
                    </a:lnTo>
                    <a:lnTo>
                      <a:pt x="1881" y="1195"/>
                    </a:lnTo>
                    <a:lnTo>
                      <a:pt x="2280" y="953"/>
                    </a:lnTo>
                    <a:close/>
                    <a:moveTo>
                      <a:pt x="768" y="207"/>
                    </a:moveTo>
                    <a:lnTo>
                      <a:pt x="880" y="207"/>
                    </a:lnTo>
                    <a:lnTo>
                      <a:pt x="898" y="210"/>
                    </a:lnTo>
                    <a:lnTo>
                      <a:pt x="913" y="219"/>
                    </a:lnTo>
                    <a:lnTo>
                      <a:pt x="925" y="230"/>
                    </a:lnTo>
                    <a:lnTo>
                      <a:pt x="933" y="246"/>
                    </a:lnTo>
                    <a:lnTo>
                      <a:pt x="936" y="264"/>
                    </a:lnTo>
                    <a:lnTo>
                      <a:pt x="936" y="376"/>
                    </a:lnTo>
                    <a:lnTo>
                      <a:pt x="936" y="379"/>
                    </a:lnTo>
                    <a:lnTo>
                      <a:pt x="1132" y="576"/>
                    </a:lnTo>
                    <a:lnTo>
                      <a:pt x="1112" y="591"/>
                    </a:lnTo>
                    <a:lnTo>
                      <a:pt x="1094" y="608"/>
                    </a:lnTo>
                    <a:lnTo>
                      <a:pt x="1080" y="629"/>
                    </a:lnTo>
                    <a:lnTo>
                      <a:pt x="883" y="432"/>
                    </a:lnTo>
                    <a:lnTo>
                      <a:pt x="880" y="432"/>
                    </a:lnTo>
                    <a:lnTo>
                      <a:pt x="774" y="432"/>
                    </a:lnTo>
                    <a:lnTo>
                      <a:pt x="635" y="588"/>
                    </a:lnTo>
                    <a:lnTo>
                      <a:pt x="636" y="595"/>
                    </a:lnTo>
                    <a:lnTo>
                      <a:pt x="637" y="601"/>
                    </a:lnTo>
                    <a:lnTo>
                      <a:pt x="637" y="631"/>
                    </a:lnTo>
                    <a:lnTo>
                      <a:pt x="1058" y="675"/>
                    </a:lnTo>
                    <a:lnTo>
                      <a:pt x="1051" y="702"/>
                    </a:lnTo>
                    <a:lnTo>
                      <a:pt x="1048" y="732"/>
                    </a:lnTo>
                    <a:lnTo>
                      <a:pt x="1049" y="741"/>
                    </a:lnTo>
                    <a:lnTo>
                      <a:pt x="1050" y="750"/>
                    </a:lnTo>
                    <a:lnTo>
                      <a:pt x="637" y="707"/>
                    </a:lnTo>
                    <a:lnTo>
                      <a:pt x="637" y="713"/>
                    </a:lnTo>
                    <a:lnTo>
                      <a:pt x="634" y="730"/>
                    </a:lnTo>
                    <a:lnTo>
                      <a:pt x="625" y="746"/>
                    </a:lnTo>
                    <a:lnTo>
                      <a:pt x="614" y="758"/>
                    </a:lnTo>
                    <a:lnTo>
                      <a:pt x="598" y="766"/>
                    </a:lnTo>
                    <a:lnTo>
                      <a:pt x="580" y="769"/>
                    </a:lnTo>
                    <a:lnTo>
                      <a:pt x="468" y="769"/>
                    </a:lnTo>
                    <a:lnTo>
                      <a:pt x="450" y="766"/>
                    </a:lnTo>
                    <a:lnTo>
                      <a:pt x="434" y="757"/>
                    </a:lnTo>
                    <a:lnTo>
                      <a:pt x="421" y="745"/>
                    </a:lnTo>
                    <a:lnTo>
                      <a:pt x="225" y="835"/>
                    </a:lnTo>
                    <a:lnTo>
                      <a:pt x="225" y="838"/>
                    </a:lnTo>
                    <a:lnTo>
                      <a:pt x="639" y="960"/>
                    </a:lnTo>
                    <a:lnTo>
                      <a:pt x="646" y="943"/>
                    </a:lnTo>
                    <a:lnTo>
                      <a:pt x="659" y="931"/>
                    </a:lnTo>
                    <a:lnTo>
                      <a:pt x="674" y="922"/>
                    </a:lnTo>
                    <a:lnTo>
                      <a:pt x="693" y="919"/>
                    </a:lnTo>
                    <a:lnTo>
                      <a:pt x="805" y="919"/>
                    </a:lnTo>
                    <a:lnTo>
                      <a:pt x="818" y="920"/>
                    </a:lnTo>
                    <a:lnTo>
                      <a:pt x="829" y="924"/>
                    </a:lnTo>
                    <a:lnTo>
                      <a:pt x="840" y="932"/>
                    </a:lnTo>
                    <a:lnTo>
                      <a:pt x="1061" y="795"/>
                    </a:lnTo>
                    <a:lnTo>
                      <a:pt x="1070" y="819"/>
                    </a:lnTo>
                    <a:lnTo>
                      <a:pt x="1084" y="840"/>
                    </a:lnTo>
                    <a:lnTo>
                      <a:pt x="1100" y="860"/>
                    </a:lnTo>
                    <a:lnTo>
                      <a:pt x="861" y="1006"/>
                    </a:lnTo>
                    <a:lnTo>
                      <a:pt x="861" y="1087"/>
                    </a:lnTo>
                    <a:lnTo>
                      <a:pt x="859" y="1105"/>
                    </a:lnTo>
                    <a:lnTo>
                      <a:pt x="850" y="1121"/>
                    </a:lnTo>
                    <a:lnTo>
                      <a:pt x="838" y="1132"/>
                    </a:lnTo>
                    <a:lnTo>
                      <a:pt x="823" y="1141"/>
                    </a:lnTo>
                    <a:lnTo>
                      <a:pt x="805" y="1144"/>
                    </a:lnTo>
                    <a:lnTo>
                      <a:pt x="693" y="1144"/>
                    </a:lnTo>
                    <a:lnTo>
                      <a:pt x="675" y="1141"/>
                    </a:lnTo>
                    <a:lnTo>
                      <a:pt x="659" y="1132"/>
                    </a:lnTo>
                    <a:lnTo>
                      <a:pt x="648" y="1121"/>
                    </a:lnTo>
                    <a:lnTo>
                      <a:pt x="639" y="1105"/>
                    </a:lnTo>
                    <a:lnTo>
                      <a:pt x="637" y="1087"/>
                    </a:lnTo>
                    <a:lnTo>
                      <a:pt x="637" y="1037"/>
                    </a:lnTo>
                    <a:lnTo>
                      <a:pt x="222" y="916"/>
                    </a:lnTo>
                    <a:lnTo>
                      <a:pt x="214" y="932"/>
                    </a:lnTo>
                    <a:lnTo>
                      <a:pt x="203" y="944"/>
                    </a:lnTo>
                    <a:lnTo>
                      <a:pt x="187" y="953"/>
                    </a:lnTo>
                    <a:lnTo>
                      <a:pt x="169" y="956"/>
                    </a:lnTo>
                    <a:lnTo>
                      <a:pt x="56" y="956"/>
                    </a:lnTo>
                    <a:lnTo>
                      <a:pt x="38" y="954"/>
                    </a:lnTo>
                    <a:lnTo>
                      <a:pt x="23" y="945"/>
                    </a:lnTo>
                    <a:lnTo>
                      <a:pt x="11" y="934"/>
                    </a:lnTo>
                    <a:lnTo>
                      <a:pt x="3" y="918"/>
                    </a:lnTo>
                    <a:lnTo>
                      <a:pt x="0" y="900"/>
                    </a:lnTo>
                    <a:lnTo>
                      <a:pt x="0" y="788"/>
                    </a:lnTo>
                    <a:lnTo>
                      <a:pt x="3" y="770"/>
                    </a:lnTo>
                    <a:lnTo>
                      <a:pt x="11" y="754"/>
                    </a:lnTo>
                    <a:lnTo>
                      <a:pt x="23" y="743"/>
                    </a:lnTo>
                    <a:lnTo>
                      <a:pt x="38" y="734"/>
                    </a:lnTo>
                    <a:lnTo>
                      <a:pt x="56" y="732"/>
                    </a:lnTo>
                    <a:lnTo>
                      <a:pt x="169" y="732"/>
                    </a:lnTo>
                    <a:lnTo>
                      <a:pt x="187" y="735"/>
                    </a:lnTo>
                    <a:lnTo>
                      <a:pt x="203" y="744"/>
                    </a:lnTo>
                    <a:lnTo>
                      <a:pt x="214" y="756"/>
                    </a:lnTo>
                    <a:lnTo>
                      <a:pt x="412" y="667"/>
                    </a:lnTo>
                    <a:lnTo>
                      <a:pt x="412" y="601"/>
                    </a:lnTo>
                    <a:lnTo>
                      <a:pt x="415" y="583"/>
                    </a:lnTo>
                    <a:lnTo>
                      <a:pt x="423" y="567"/>
                    </a:lnTo>
                    <a:lnTo>
                      <a:pt x="435" y="556"/>
                    </a:lnTo>
                    <a:lnTo>
                      <a:pt x="450" y="547"/>
                    </a:lnTo>
                    <a:lnTo>
                      <a:pt x="468" y="544"/>
                    </a:lnTo>
                    <a:lnTo>
                      <a:pt x="574" y="544"/>
                    </a:lnTo>
                    <a:lnTo>
                      <a:pt x="713" y="389"/>
                    </a:lnTo>
                    <a:lnTo>
                      <a:pt x="712" y="382"/>
                    </a:lnTo>
                    <a:lnTo>
                      <a:pt x="711" y="376"/>
                    </a:lnTo>
                    <a:lnTo>
                      <a:pt x="711" y="264"/>
                    </a:lnTo>
                    <a:lnTo>
                      <a:pt x="714" y="246"/>
                    </a:lnTo>
                    <a:lnTo>
                      <a:pt x="723" y="230"/>
                    </a:lnTo>
                    <a:lnTo>
                      <a:pt x="734" y="219"/>
                    </a:lnTo>
                    <a:lnTo>
                      <a:pt x="750" y="210"/>
                    </a:lnTo>
                    <a:lnTo>
                      <a:pt x="768" y="207"/>
                    </a:lnTo>
                    <a:close/>
                    <a:moveTo>
                      <a:pt x="1787" y="0"/>
                    </a:moveTo>
                    <a:lnTo>
                      <a:pt x="1805" y="2"/>
                    </a:lnTo>
                    <a:lnTo>
                      <a:pt x="1823" y="11"/>
                    </a:lnTo>
                    <a:lnTo>
                      <a:pt x="2396" y="357"/>
                    </a:lnTo>
                    <a:lnTo>
                      <a:pt x="2405" y="364"/>
                    </a:lnTo>
                    <a:lnTo>
                      <a:pt x="2411" y="375"/>
                    </a:lnTo>
                    <a:lnTo>
                      <a:pt x="2413" y="387"/>
                    </a:lnTo>
                    <a:lnTo>
                      <a:pt x="2411" y="398"/>
                    </a:lnTo>
                    <a:lnTo>
                      <a:pt x="2405" y="409"/>
                    </a:lnTo>
                    <a:lnTo>
                      <a:pt x="2396" y="416"/>
                    </a:lnTo>
                    <a:lnTo>
                      <a:pt x="1823" y="764"/>
                    </a:lnTo>
                    <a:lnTo>
                      <a:pt x="1805" y="771"/>
                    </a:lnTo>
                    <a:lnTo>
                      <a:pt x="1787" y="774"/>
                    </a:lnTo>
                    <a:lnTo>
                      <a:pt x="1768" y="771"/>
                    </a:lnTo>
                    <a:lnTo>
                      <a:pt x="1751" y="764"/>
                    </a:lnTo>
                    <a:lnTo>
                      <a:pt x="1178" y="416"/>
                    </a:lnTo>
                    <a:lnTo>
                      <a:pt x="1169" y="409"/>
                    </a:lnTo>
                    <a:lnTo>
                      <a:pt x="1163" y="398"/>
                    </a:lnTo>
                    <a:lnTo>
                      <a:pt x="1161" y="387"/>
                    </a:lnTo>
                    <a:lnTo>
                      <a:pt x="1163" y="375"/>
                    </a:lnTo>
                    <a:lnTo>
                      <a:pt x="1169" y="364"/>
                    </a:lnTo>
                    <a:lnTo>
                      <a:pt x="1178" y="357"/>
                    </a:lnTo>
                    <a:lnTo>
                      <a:pt x="1751" y="11"/>
                    </a:lnTo>
                    <a:lnTo>
                      <a:pt x="1768" y="2"/>
                    </a:lnTo>
                    <a:lnTo>
                      <a:pt x="178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43">
                <a:extLst>
                  <a:ext uri="{FF2B5EF4-FFF2-40B4-BE49-F238E27FC236}">
                    <a16:creationId xmlns:a16="http://schemas.microsoft.com/office/drawing/2014/main" id="{6156440D-AE69-4077-B86F-CCB7FA3ABB66}"/>
                  </a:ext>
                </a:extLst>
              </p:cNvPr>
              <p:cNvSpPr>
                <a:spLocks noEditPoints="1"/>
              </p:cNvSpPr>
              <p:nvPr/>
            </p:nvSpPr>
            <p:spPr bwMode="auto">
              <a:xfrm>
                <a:off x="4076314" y="4588260"/>
                <a:ext cx="324374" cy="123403"/>
              </a:xfrm>
              <a:custGeom>
                <a:avLst/>
                <a:gdLst>
                  <a:gd name="T0" fmla="*/ 1155 w 1290"/>
                  <a:gd name="T1" fmla="*/ 1 h 489"/>
                  <a:gd name="T2" fmla="*/ 1273 w 1290"/>
                  <a:gd name="T3" fmla="*/ 73 h 489"/>
                  <a:gd name="T4" fmla="*/ 1282 w 1290"/>
                  <a:gd name="T5" fmla="*/ 80 h 489"/>
                  <a:gd name="T6" fmla="*/ 1288 w 1290"/>
                  <a:gd name="T7" fmla="*/ 91 h 489"/>
                  <a:gd name="T8" fmla="*/ 1290 w 1290"/>
                  <a:gd name="T9" fmla="*/ 102 h 489"/>
                  <a:gd name="T10" fmla="*/ 1288 w 1290"/>
                  <a:gd name="T11" fmla="*/ 114 h 489"/>
                  <a:gd name="T12" fmla="*/ 1282 w 1290"/>
                  <a:gd name="T13" fmla="*/ 124 h 489"/>
                  <a:gd name="T14" fmla="*/ 1273 w 1290"/>
                  <a:gd name="T15" fmla="*/ 132 h 489"/>
                  <a:gd name="T16" fmla="*/ 700 w 1290"/>
                  <a:gd name="T17" fmla="*/ 480 h 489"/>
                  <a:gd name="T18" fmla="*/ 682 w 1290"/>
                  <a:gd name="T19" fmla="*/ 487 h 489"/>
                  <a:gd name="T20" fmla="*/ 664 w 1290"/>
                  <a:gd name="T21" fmla="*/ 489 h 489"/>
                  <a:gd name="T22" fmla="*/ 645 w 1290"/>
                  <a:gd name="T23" fmla="*/ 487 h 489"/>
                  <a:gd name="T24" fmla="*/ 628 w 1290"/>
                  <a:gd name="T25" fmla="*/ 480 h 489"/>
                  <a:gd name="T26" fmla="*/ 277 w 1290"/>
                  <a:gd name="T27" fmla="*/ 266 h 489"/>
                  <a:gd name="T28" fmla="*/ 298 w 1290"/>
                  <a:gd name="T29" fmla="*/ 241 h 489"/>
                  <a:gd name="T30" fmla="*/ 315 w 1290"/>
                  <a:gd name="T31" fmla="*/ 211 h 489"/>
                  <a:gd name="T32" fmla="*/ 328 w 1290"/>
                  <a:gd name="T33" fmla="*/ 181 h 489"/>
                  <a:gd name="T34" fmla="*/ 336 w 1290"/>
                  <a:gd name="T35" fmla="*/ 147 h 489"/>
                  <a:gd name="T36" fmla="*/ 339 w 1290"/>
                  <a:gd name="T37" fmla="*/ 112 h 489"/>
                  <a:gd name="T38" fmla="*/ 338 w 1290"/>
                  <a:gd name="T39" fmla="*/ 106 h 489"/>
                  <a:gd name="T40" fmla="*/ 338 w 1290"/>
                  <a:gd name="T41" fmla="*/ 100 h 489"/>
                  <a:gd name="T42" fmla="*/ 569 w 1290"/>
                  <a:gd name="T43" fmla="*/ 241 h 489"/>
                  <a:gd name="T44" fmla="*/ 600 w 1290"/>
                  <a:gd name="T45" fmla="*/ 256 h 489"/>
                  <a:gd name="T46" fmla="*/ 632 w 1290"/>
                  <a:gd name="T47" fmla="*/ 264 h 489"/>
                  <a:gd name="T48" fmla="*/ 664 w 1290"/>
                  <a:gd name="T49" fmla="*/ 267 h 489"/>
                  <a:gd name="T50" fmla="*/ 697 w 1290"/>
                  <a:gd name="T51" fmla="*/ 264 h 489"/>
                  <a:gd name="T52" fmla="*/ 729 w 1290"/>
                  <a:gd name="T53" fmla="*/ 256 h 489"/>
                  <a:gd name="T54" fmla="*/ 758 w 1290"/>
                  <a:gd name="T55" fmla="*/ 241 h 489"/>
                  <a:gd name="T56" fmla="*/ 1155 w 1290"/>
                  <a:gd name="T57" fmla="*/ 1 h 489"/>
                  <a:gd name="T58" fmla="*/ 113 w 1290"/>
                  <a:gd name="T59" fmla="*/ 0 h 489"/>
                  <a:gd name="T60" fmla="*/ 138 w 1290"/>
                  <a:gd name="T61" fmla="*/ 3 h 489"/>
                  <a:gd name="T62" fmla="*/ 162 w 1290"/>
                  <a:gd name="T63" fmla="*/ 12 h 489"/>
                  <a:gd name="T64" fmla="*/ 183 w 1290"/>
                  <a:gd name="T65" fmla="*/ 25 h 489"/>
                  <a:gd name="T66" fmla="*/ 201 w 1290"/>
                  <a:gd name="T67" fmla="*/ 42 h 489"/>
                  <a:gd name="T68" fmla="*/ 213 w 1290"/>
                  <a:gd name="T69" fmla="*/ 63 h 489"/>
                  <a:gd name="T70" fmla="*/ 222 w 1290"/>
                  <a:gd name="T71" fmla="*/ 87 h 489"/>
                  <a:gd name="T72" fmla="*/ 225 w 1290"/>
                  <a:gd name="T73" fmla="*/ 113 h 489"/>
                  <a:gd name="T74" fmla="*/ 222 w 1290"/>
                  <a:gd name="T75" fmla="*/ 138 h 489"/>
                  <a:gd name="T76" fmla="*/ 213 w 1290"/>
                  <a:gd name="T77" fmla="*/ 162 h 489"/>
                  <a:gd name="T78" fmla="*/ 201 w 1290"/>
                  <a:gd name="T79" fmla="*/ 183 h 489"/>
                  <a:gd name="T80" fmla="*/ 183 w 1290"/>
                  <a:gd name="T81" fmla="*/ 201 h 489"/>
                  <a:gd name="T82" fmla="*/ 162 w 1290"/>
                  <a:gd name="T83" fmla="*/ 213 h 489"/>
                  <a:gd name="T84" fmla="*/ 138 w 1290"/>
                  <a:gd name="T85" fmla="*/ 222 h 489"/>
                  <a:gd name="T86" fmla="*/ 113 w 1290"/>
                  <a:gd name="T87" fmla="*/ 225 h 489"/>
                  <a:gd name="T88" fmla="*/ 87 w 1290"/>
                  <a:gd name="T89" fmla="*/ 222 h 489"/>
                  <a:gd name="T90" fmla="*/ 63 w 1290"/>
                  <a:gd name="T91" fmla="*/ 213 h 489"/>
                  <a:gd name="T92" fmla="*/ 42 w 1290"/>
                  <a:gd name="T93" fmla="*/ 201 h 489"/>
                  <a:gd name="T94" fmla="*/ 25 w 1290"/>
                  <a:gd name="T95" fmla="*/ 183 h 489"/>
                  <a:gd name="T96" fmla="*/ 12 w 1290"/>
                  <a:gd name="T97" fmla="*/ 162 h 489"/>
                  <a:gd name="T98" fmla="*/ 3 w 1290"/>
                  <a:gd name="T99" fmla="*/ 138 h 489"/>
                  <a:gd name="T100" fmla="*/ 0 w 1290"/>
                  <a:gd name="T101" fmla="*/ 113 h 489"/>
                  <a:gd name="T102" fmla="*/ 3 w 1290"/>
                  <a:gd name="T103" fmla="*/ 87 h 489"/>
                  <a:gd name="T104" fmla="*/ 12 w 1290"/>
                  <a:gd name="T105" fmla="*/ 63 h 489"/>
                  <a:gd name="T106" fmla="*/ 25 w 1290"/>
                  <a:gd name="T107" fmla="*/ 42 h 489"/>
                  <a:gd name="T108" fmla="*/ 42 w 1290"/>
                  <a:gd name="T109" fmla="*/ 25 h 489"/>
                  <a:gd name="T110" fmla="*/ 63 w 1290"/>
                  <a:gd name="T111" fmla="*/ 12 h 489"/>
                  <a:gd name="T112" fmla="*/ 87 w 1290"/>
                  <a:gd name="T113" fmla="*/ 3 h 489"/>
                  <a:gd name="T114" fmla="*/ 113 w 1290"/>
                  <a:gd name="T115"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0" h="489">
                    <a:moveTo>
                      <a:pt x="1155" y="1"/>
                    </a:moveTo>
                    <a:lnTo>
                      <a:pt x="1273" y="73"/>
                    </a:lnTo>
                    <a:lnTo>
                      <a:pt x="1282" y="80"/>
                    </a:lnTo>
                    <a:lnTo>
                      <a:pt x="1288" y="91"/>
                    </a:lnTo>
                    <a:lnTo>
                      <a:pt x="1290" y="102"/>
                    </a:lnTo>
                    <a:lnTo>
                      <a:pt x="1288" y="114"/>
                    </a:lnTo>
                    <a:lnTo>
                      <a:pt x="1282" y="124"/>
                    </a:lnTo>
                    <a:lnTo>
                      <a:pt x="1273" y="132"/>
                    </a:lnTo>
                    <a:lnTo>
                      <a:pt x="700" y="480"/>
                    </a:lnTo>
                    <a:lnTo>
                      <a:pt x="682" y="487"/>
                    </a:lnTo>
                    <a:lnTo>
                      <a:pt x="664" y="489"/>
                    </a:lnTo>
                    <a:lnTo>
                      <a:pt x="645" y="487"/>
                    </a:lnTo>
                    <a:lnTo>
                      <a:pt x="628" y="480"/>
                    </a:lnTo>
                    <a:lnTo>
                      <a:pt x="277" y="266"/>
                    </a:lnTo>
                    <a:lnTo>
                      <a:pt x="298" y="241"/>
                    </a:lnTo>
                    <a:lnTo>
                      <a:pt x="315" y="211"/>
                    </a:lnTo>
                    <a:lnTo>
                      <a:pt x="328" y="181"/>
                    </a:lnTo>
                    <a:lnTo>
                      <a:pt x="336" y="147"/>
                    </a:lnTo>
                    <a:lnTo>
                      <a:pt x="339" y="112"/>
                    </a:lnTo>
                    <a:lnTo>
                      <a:pt x="338" y="106"/>
                    </a:lnTo>
                    <a:lnTo>
                      <a:pt x="338" y="100"/>
                    </a:lnTo>
                    <a:lnTo>
                      <a:pt x="569" y="241"/>
                    </a:lnTo>
                    <a:lnTo>
                      <a:pt x="600" y="256"/>
                    </a:lnTo>
                    <a:lnTo>
                      <a:pt x="632" y="264"/>
                    </a:lnTo>
                    <a:lnTo>
                      <a:pt x="664" y="267"/>
                    </a:lnTo>
                    <a:lnTo>
                      <a:pt x="697" y="264"/>
                    </a:lnTo>
                    <a:lnTo>
                      <a:pt x="729" y="256"/>
                    </a:lnTo>
                    <a:lnTo>
                      <a:pt x="758" y="241"/>
                    </a:lnTo>
                    <a:lnTo>
                      <a:pt x="1155" y="1"/>
                    </a:lnTo>
                    <a:close/>
                    <a:moveTo>
                      <a:pt x="113" y="0"/>
                    </a:moveTo>
                    <a:lnTo>
                      <a:pt x="138" y="3"/>
                    </a:lnTo>
                    <a:lnTo>
                      <a:pt x="162" y="12"/>
                    </a:lnTo>
                    <a:lnTo>
                      <a:pt x="183" y="25"/>
                    </a:lnTo>
                    <a:lnTo>
                      <a:pt x="201" y="42"/>
                    </a:lnTo>
                    <a:lnTo>
                      <a:pt x="213" y="63"/>
                    </a:lnTo>
                    <a:lnTo>
                      <a:pt x="222" y="87"/>
                    </a:lnTo>
                    <a:lnTo>
                      <a:pt x="225" y="113"/>
                    </a:lnTo>
                    <a:lnTo>
                      <a:pt x="222" y="138"/>
                    </a:lnTo>
                    <a:lnTo>
                      <a:pt x="213" y="162"/>
                    </a:lnTo>
                    <a:lnTo>
                      <a:pt x="201" y="183"/>
                    </a:lnTo>
                    <a:lnTo>
                      <a:pt x="183" y="201"/>
                    </a:lnTo>
                    <a:lnTo>
                      <a:pt x="162" y="213"/>
                    </a:lnTo>
                    <a:lnTo>
                      <a:pt x="138" y="222"/>
                    </a:lnTo>
                    <a:lnTo>
                      <a:pt x="113" y="225"/>
                    </a:lnTo>
                    <a:lnTo>
                      <a:pt x="87" y="222"/>
                    </a:lnTo>
                    <a:lnTo>
                      <a:pt x="63" y="213"/>
                    </a:lnTo>
                    <a:lnTo>
                      <a:pt x="42" y="201"/>
                    </a:lnTo>
                    <a:lnTo>
                      <a:pt x="25" y="183"/>
                    </a:lnTo>
                    <a:lnTo>
                      <a:pt x="12" y="162"/>
                    </a:lnTo>
                    <a:lnTo>
                      <a:pt x="3" y="138"/>
                    </a:lnTo>
                    <a:lnTo>
                      <a:pt x="0" y="113"/>
                    </a:lnTo>
                    <a:lnTo>
                      <a:pt x="3" y="87"/>
                    </a:lnTo>
                    <a:lnTo>
                      <a:pt x="12" y="63"/>
                    </a:lnTo>
                    <a:lnTo>
                      <a:pt x="25" y="42"/>
                    </a:lnTo>
                    <a:lnTo>
                      <a:pt x="42" y="25"/>
                    </a:lnTo>
                    <a:lnTo>
                      <a:pt x="63" y="12"/>
                    </a:lnTo>
                    <a:lnTo>
                      <a:pt x="87" y="3"/>
                    </a:lnTo>
                    <a:lnTo>
                      <a:pt x="113"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4277AE2E-5F13-49A1-83D1-3924980FD511}"/>
                </a:ext>
              </a:extLst>
            </p:cNvPr>
            <p:cNvGrpSpPr>
              <a:grpSpLocks noChangeAspect="1"/>
            </p:cNvGrpSpPr>
            <p:nvPr/>
          </p:nvGrpSpPr>
          <p:grpSpPr>
            <a:xfrm>
              <a:off x="9856284" y="3872138"/>
              <a:ext cx="581759" cy="380787"/>
              <a:chOff x="2392680" y="4424310"/>
              <a:chExt cx="581759" cy="380787"/>
            </a:xfrm>
          </p:grpSpPr>
          <p:sp useBgFill="1">
            <p:nvSpPr>
              <p:cNvPr id="30" name="Freeform 55">
                <a:extLst>
                  <a:ext uri="{FF2B5EF4-FFF2-40B4-BE49-F238E27FC236}">
                    <a16:creationId xmlns:a16="http://schemas.microsoft.com/office/drawing/2014/main" id="{EE071229-8C57-4A8C-9A80-AC2999B989D0}"/>
                  </a:ext>
                </a:extLst>
              </p:cNvPr>
              <p:cNvSpPr>
                <a:spLocks/>
              </p:cNvSpPr>
              <p:nvPr/>
            </p:nvSpPr>
            <p:spPr bwMode="auto">
              <a:xfrm>
                <a:off x="2392680" y="4424310"/>
                <a:ext cx="581759" cy="380787"/>
              </a:xfrm>
              <a:custGeom>
                <a:avLst/>
                <a:gdLst>
                  <a:gd name="T0" fmla="*/ 939 w 2306"/>
                  <a:gd name="T1" fmla="*/ 0 h 1518"/>
                  <a:gd name="T2" fmla="*/ 1004 w 2306"/>
                  <a:gd name="T3" fmla="*/ 12 h 1518"/>
                  <a:gd name="T4" fmla="*/ 1057 w 2306"/>
                  <a:gd name="T5" fmla="*/ 43 h 1518"/>
                  <a:gd name="T6" fmla="*/ 1098 w 2306"/>
                  <a:gd name="T7" fmla="*/ 91 h 1518"/>
                  <a:gd name="T8" fmla="*/ 1121 w 2306"/>
                  <a:gd name="T9" fmla="*/ 151 h 1518"/>
                  <a:gd name="T10" fmla="*/ 1123 w 2306"/>
                  <a:gd name="T11" fmla="*/ 230 h 1518"/>
                  <a:gd name="T12" fmla="*/ 1195 w 2306"/>
                  <a:gd name="T13" fmla="*/ 204 h 1518"/>
                  <a:gd name="T14" fmla="*/ 1206 w 2306"/>
                  <a:gd name="T15" fmla="*/ 154 h 1518"/>
                  <a:gd name="T16" fmla="*/ 1237 w 2306"/>
                  <a:gd name="T17" fmla="*/ 116 h 1518"/>
                  <a:gd name="T18" fmla="*/ 1281 w 2306"/>
                  <a:gd name="T19" fmla="*/ 94 h 1518"/>
                  <a:gd name="T20" fmla="*/ 1858 w 2306"/>
                  <a:gd name="T21" fmla="*/ 91 h 1518"/>
                  <a:gd name="T22" fmla="*/ 1876 w 2306"/>
                  <a:gd name="T23" fmla="*/ 96 h 1518"/>
                  <a:gd name="T24" fmla="*/ 1910 w 2306"/>
                  <a:gd name="T25" fmla="*/ 112 h 1518"/>
                  <a:gd name="T26" fmla="*/ 2272 w 2306"/>
                  <a:gd name="T27" fmla="*/ 472 h 1518"/>
                  <a:gd name="T28" fmla="*/ 2297 w 2306"/>
                  <a:gd name="T29" fmla="*/ 509 h 1518"/>
                  <a:gd name="T30" fmla="*/ 2305 w 2306"/>
                  <a:gd name="T31" fmla="*/ 551 h 1518"/>
                  <a:gd name="T32" fmla="*/ 2306 w 2306"/>
                  <a:gd name="T33" fmla="*/ 1405 h 1518"/>
                  <a:gd name="T34" fmla="*/ 2294 w 2306"/>
                  <a:gd name="T35" fmla="*/ 1455 h 1518"/>
                  <a:gd name="T36" fmla="*/ 2264 w 2306"/>
                  <a:gd name="T37" fmla="*/ 1494 h 1518"/>
                  <a:gd name="T38" fmla="*/ 2218 w 2306"/>
                  <a:gd name="T39" fmla="*/ 1515 h 1518"/>
                  <a:gd name="T40" fmla="*/ 1308 w 2306"/>
                  <a:gd name="T41" fmla="*/ 1518 h 1518"/>
                  <a:gd name="T42" fmla="*/ 1258 w 2306"/>
                  <a:gd name="T43" fmla="*/ 1506 h 1518"/>
                  <a:gd name="T44" fmla="*/ 1220 w 2306"/>
                  <a:gd name="T45" fmla="*/ 1476 h 1518"/>
                  <a:gd name="T46" fmla="*/ 1198 w 2306"/>
                  <a:gd name="T47" fmla="*/ 1431 h 1518"/>
                  <a:gd name="T48" fmla="*/ 1195 w 2306"/>
                  <a:gd name="T49" fmla="*/ 852 h 1518"/>
                  <a:gd name="T50" fmla="*/ 1048 w 2306"/>
                  <a:gd name="T51" fmla="*/ 974 h 1518"/>
                  <a:gd name="T52" fmla="*/ 1026 w 2306"/>
                  <a:gd name="T53" fmla="*/ 1033 h 1518"/>
                  <a:gd name="T54" fmla="*/ 985 w 2306"/>
                  <a:gd name="T55" fmla="*/ 1080 h 1518"/>
                  <a:gd name="T56" fmla="*/ 931 w 2306"/>
                  <a:gd name="T57" fmla="*/ 1111 h 1518"/>
                  <a:gd name="T58" fmla="*/ 867 w 2306"/>
                  <a:gd name="T59" fmla="*/ 1123 h 1518"/>
                  <a:gd name="T60" fmla="*/ 761 w 2306"/>
                  <a:gd name="T61" fmla="*/ 1120 h 1518"/>
                  <a:gd name="T62" fmla="*/ 699 w 2306"/>
                  <a:gd name="T63" fmla="*/ 1095 h 1518"/>
                  <a:gd name="T64" fmla="*/ 651 w 2306"/>
                  <a:gd name="T65" fmla="*/ 1053 h 1518"/>
                  <a:gd name="T66" fmla="*/ 620 w 2306"/>
                  <a:gd name="T67" fmla="*/ 995 h 1518"/>
                  <a:gd name="T68" fmla="*/ 322 w 2306"/>
                  <a:gd name="T69" fmla="*/ 931 h 1518"/>
                  <a:gd name="T70" fmla="*/ 257 w 2306"/>
                  <a:gd name="T71" fmla="*/ 943 h 1518"/>
                  <a:gd name="T72" fmla="*/ 151 w 2306"/>
                  <a:gd name="T73" fmla="*/ 940 h 1518"/>
                  <a:gd name="T74" fmla="*/ 92 w 2306"/>
                  <a:gd name="T75" fmla="*/ 918 h 1518"/>
                  <a:gd name="T76" fmla="*/ 43 w 2306"/>
                  <a:gd name="T77" fmla="*/ 878 h 1518"/>
                  <a:gd name="T78" fmla="*/ 12 w 2306"/>
                  <a:gd name="T79" fmla="*/ 823 h 1518"/>
                  <a:gd name="T80" fmla="*/ 0 w 2306"/>
                  <a:gd name="T81" fmla="*/ 758 h 1518"/>
                  <a:gd name="T82" fmla="*/ 3 w 2306"/>
                  <a:gd name="T83" fmla="*/ 654 h 1518"/>
                  <a:gd name="T84" fmla="*/ 25 w 2306"/>
                  <a:gd name="T85" fmla="*/ 594 h 1518"/>
                  <a:gd name="T86" fmla="*/ 65 w 2306"/>
                  <a:gd name="T87" fmla="*/ 546 h 1518"/>
                  <a:gd name="T88" fmla="*/ 120 w 2306"/>
                  <a:gd name="T89" fmla="*/ 514 h 1518"/>
                  <a:gd name="T90" fmla="*/ 185 w 2306"/>
                  <a:gd name="T91" fmla="*/ 503 h 1518"/>
                  <a:gd name="T92" fmla="*/ 289 w 2306"/>
                  <a:gd name="T93" fmla="*/ 506 h 1518"/>
                  <a:gd name="T94" fmla="*/ 397 w 2306"/>
                  <a:gd name="T95" fmla="*/ 480 h 1518"/>
                  <a:gd name="T96" fmla="*/ 418 w 2306"/>
                  <a:gd name="T97" fmla="*/ 417 h 1518"/>
                  <a:gd name="T98" fmla="*/ 460 w 2306"/>
                  <a:gd name="T99" fmla="*/ 369 h 1518"/>
                  <a:gd name="T100" fmla="*/ 514 w 2306"/>
                  <a:gd name="T101" fmla="*/ 335 h 1518"/>
                  <a:gd name="T102" fmla="*/ 580 w 2306"/>
                  <a:gd name="T103" fmla="*/ 323 h 1518"/>
                  <a:gd name="T104" fmla="*/ 682 w 2306"/>
                  <a:gd name="T105" fmla="*/ 244 h 1518"/>
                  <a:gd name="T106" fmla="*/ 686 w 2306"/>
                  <a:gd name="T107" fmla="*/ 151 h 1518"/>
                  <a:gd name="T108" fmla="*/ 708 w 2306"/>
                  <a:gd name="T109" fmla="*/ 91 h 1518"/>
                  <a:gd name="T110" fmla="*/ 748 w 2306"/>
                  <a:gd name="T111" fmla="*/ 43 h 1518"/>
                  <a:gd name="T112" fmla="*/ 803 w 2306"/>
                  <a:gd name="T113" fmla="*/ 12 h 1518"/>
                  <a:gd name="T114" fmla="*/ 867 w 2306"/>
                  <a:gd name="T115" fmla="*/ 0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06" h="1518">
                    <a:moveTo>
                      <a:pt x="867" y="0"/>
                    </a:moveTo>
                    <a:lnTo>
                      <a:pt x="939" y="0"/>
                    </a:lnTo>
                    <a:lnTo>
                      <a:pt x="972" y="3"/>
                    </a:lnTo>
                    <a:lnTo>
                      <a:pt x="1004" y="12"/>
                    </a:lnTo>
                    <a:lnTo>
                      <a:pt x="1032" y="25"/>
                    </a:lnTo>
                    <a:lnTo>
                      <a:pt x="1057" y="43"/>
                    </a:lnTo>
                    <a:lnTo>
                      <a:pt x="1080" y="66"/>
                    </a:lnTo>
                    <a:lnTo>
                      <a:pt x="1098" y="91"/>
                    </a:lnTo>
                    <a:lnTo>
                      <a:pt x="1111" y="119"/>
                    </a:lnTo>
                    <a:lnTo>
                      <a:pt x="1121" y="151"/>
                    </a:lnTo>
                    <a:lnTo>
                      <a:pt x="1123" y="184"/>
                    </a:lnTo>
                    <a:lnTo>
                      <a:pt x="1123" y="230"/>
                    </a:lnTo>
                    <a:lnTo>
                      <a:pt x="1195" y="302"/>
                    </a:lnTo>
                    <a:lnTo>
                      <a:pt x="1195" y="204"/>
                    </a:lnTo>
                    <a:lnTo>
                      <a:pt x="1198" y="177"/>
                    </a:lnTo>
                    <a:lnTo>
                      <a:pt x="1206" y="154"/>
                    </a:lnTo>
                    <a:lnTo>
                      <a:pt x="1220" y="133"/>
                    </a:lnTo>
                    <a:lnTo>
                      <a:pt x="1237" y="116"/>
                    </a:lnTo>
                    <a:lnTo>
                      <a:pt x="1258" y="102"/>
                    </a:lnTo>
                    <a:lnTo>
                      <a:pt x="1281" y="94"/>
                    </a:lnTo>
                    <a:lnTo>
                      <a:pt x="1308" y="91"/>
                    </a:lnTo>
                    <a:lnTo>
                      <a:pt x="1858" y="91"/>
                    </a:lnTo>
                    <a:lnTo>
                      <a:pt x="1858" y="93"/>
                    </a:lnTo>
                    <a:lnTo>
                      <a:pt x="1876" y="96"/>
                    </a:lnTo>
                    <a:lnTo>
                      <a:pt x="1894" y="102"/>
                    </a:lnTo>
                    <a:lnTo>
                      <a:pt x="1910" y="112"/>
                    </a:lnTo>
                    <a:lnTo>
                      <a:pt x="1925" y="125"/>
                    </a:lnTo>
                    <a:lnTo>
                      <a:pt x="2272" y="472"/>
                    </a:lnTo>
                    <a:lnTo>
                      <a:pt x="2287" y="489"/>
                    </a:lnTo>
                    <a:lnTo>
                      <a:pt x="2297" y="509"/>
                    </a:lnTo>
                    <a:lnTo>
                      <a:pt x="2303" y="530"/>
                    </a:lnTo>
                    <a:lnTo>
                      <a:pt x="2305" y="551"/>
                    </a:lnTo>
                    <a:lnTo>
                      <a:pt x="2306" y="551"/>
                    </a:lnTo>
                    <a:lnTo>
                      <a:pt x="2306" y="1405"/>
                    </a:lnTo>
                    <a:lnTo>
                      <a:pt x="2303" y="1431"/>
                    </a:lnTo>
                    <a:lnTo>
                      <a:pt x="2294" y="1455"/>
                    </a:lnTo>
                    <a:lnTo>
                      <a:pt x="2281" y="1476"/>
                    </a:lnTo>
                    <a:lnTo>
                      <a:pt x="2264" y="1494"/>
                    </a:lnTo>
                    <a:lnTo>
                      <a:pt x="2243" y="1506"/>
                    </a:lnTo>
                    <a:lnTo>
                      <a:pt x="2218" y="1515"/>
                    </a:lnTo>
                    <a:lnTo>
                      <a:pt x="2193" y="1518"/>
                    </a:lnTo>
                    <a:lnTo>
                      <a:pt x="1308" y="1518"/>
                    </a:lnTo>
                    <a:lnTo>
                      <a:pt x="1281" y="1515"/>
                    </a:lnTo>
                    <a:lnTo>
                      <a:pt x="1258" y="1506"/>
                    </a:lnTo>
                    <a:lnTo>
                      <a:pt x="1237" y="1494"/>
                    </a:lnTo>
                    <a:lnTo>
                      <a:pt x="1220" y="1476"/>
                    </a:lnTo>
                    <a:lnTo>
                      <a:pt x="1206" y="1455"/>
                    </a:lnTo>
                    <a:lnTo>
                      <a:pt x="1198" y="1431"/>
                    </a:lnTo>
                    <a:lnTo>
                      <a:pt x="1195" y="1405"/>
                    </a:lnTo>
                    <a:lnTo>
                      <a:pt x="1195" y="852"/>
                    </a:lnTo>
                    <a:lnTo>
                      <a:pt x="1051" y="941"/>
                    </a:lnTo>
                    <a:lnTo>
                      <a:pt x="1048" y="974"/>
                    </a:lnTo>
                    <a:lnTo>
                      <a:pt x="1039" y="1005"/>
                    </a:lnTo>
                    <a:lnTo>
                      <a:pt x="1026" y="1033"/>
                    </a:lnTo>
                    <a:lnTo>
                      <a:pt x="1007" y="1058"/>
                    </a:lnTo>
                    <a:lnTo>
                      <a:pt x="985" y="1080"/>
                    </a:lnTo>
                    <a:lnTo>
                      <a:pt x="959" y="1098"/>
                    </a:lnTo>
                    <a:lnTo>
                      <a:pt x="931" y="1111"/>
                    </a:lnTo>
                    <a:lnTo>
                      <a:pt x="900" y="1120"/>
                    </a:lnTo>
                    <a:lnTo>
                      <a:pt x="867" y="1123"/>
                    </a:lnTo>
                    <a:lnTo>
                      <a:pt x="795" y="1123"/>
                    </a:lnTo>
                    <a:lnTo>
                      <a:pt x="761" y="1120"/>
                    </a:lnTo>
                    <a:lnTo>
                      <a:pt x="729" y="1110"/>
                    </a:lnTo>
                    <a:lnTo>
                      <a:pt x="699" y="1095"/>
                    </a:lnTo>
                    <a:lnTo>
                      <a:pt x="673" y="1076"/>
                    </a:lnTo>
                    <a:lnTo>
                      <a:pt x="651" y="1053"/>
                    </a:lnTo>
                    <a:lnTo>
                      <a:pt x="633" y="1026"/>
                    </a:lnTo>
                    <a:lnTo>
                      <a:pt x="620" y="995"/>
                    </a:lnTo>
                    <a:lnTo>
                      <a:pt x="353" y="916"/>
                    </a:lnTo>
                    <a:lnTo>
                      <a:pt x="322" y="931"/>
                    </a:lnTo>
                    <a:lnTo>
                      <a:pt x="290" y="940"/>
                    </a:lnTo>
                    <a:lnTo>
                      <a:pt x="257" y="943"/>
                    </a:lnTo>
                    <a:lnTo>
                      <a:pt x="185" y="943"/>
                    </a:lnTo>
                    <a:lnTo>
                      <a:pt x="151" y="940"/>
                    </a:lnTo>
                    <a:lnTo>
                      <a:pt x="120" y="932"/>
                    </a:lnTo>
                    <a:lnTo>
                      <a:pt x="92" y="918"/>
                    </a:lnTo>
                    <a:lnTo>
                      <a:pt x="65" y="900"/>
                    </a:lnTo>
                    <a:lnTo>
                      <a:pt x="43" y="878"/>
                    </a:lnTo>
                    <a:lnTo>
                      <a:pt x="25" y="851"/>
                    </a:lnTo>
                    <a:lnTo>
                      <a:pt x="12" y="823"/>
                    </a:lnTo>
                    <a:lnTo>
                      <a:pt x="3" y="792"/>
                    </a:lnTo>
                    <a:lnTo>
                      <a:pt x="0" y="758"/>
                    </a:lnTo>
                    <a:lnTo>
                      <a:pt x="0" y="687"/>
                    </a:lnTo>
                    <a:lnTo>
                      <a:pt x="3" y="654"/>
                    </a:lnTo>
                    <a:lnTo>
                      <a:pt x="12" y="623"/>
                    </a:lnTo>
                    <a:lnTo>
                      <a:pt x="25" y="594"/>
                    </a:lnTo>
                    <a:lnTo>
                      <a:pt x="43" y="568"/>
                    </a:lnTo>
                    <a:lnTo>
                      <a:pt x="65" y="546"/>
                    </a:lnTo>
                    <a:lnTo>
                      <a:pt x="92" y="528"/>
                    </a:lnTo>
                    <a:lnTo>
                      <a:pt x="120" y="514"/>
                    </a:lnTo>
                    <a:lnTo>
                      <a:pt x="151" y="506"/>
                    </a:lnTo>
                    <a:lnTo>
                      <a:pt x="185" y="503"/>
                    </a:lnTo>
                    <a:lnTo>
                      <a:pt x="257" y="503"/>
                    </a:lnTo>
                    <a:lnTo>
                      <a:pt x="289" y="506"/>
                    </a:lnTo>
                    <a:lnTo>
                      <a:pt x="321" y="514"/>
                    </a:lnTo>
                    <a:lnTo>
                      <a:pt x="397" y="480"/>
                    </a:lnTo>
                    <a:lnTo>
                      <a:pt x="406" y="448"/>
                    </a:lnTo>
                    <a:lnTo>
                      <a:pt x="418" y="417"/>
                    </a:lnTo>
                    <a:lnTo>
                      <a:pt x="436" y="391"/>
                    </a:lnTo>
                    <a:lnTo>
                      <a:pt x="460" y="369"/>
                    </a:lnTo>
                    <a:lnTo>
                      <a:pt x="485" y="350"/>
                    </a:lnTo>
                    <a:lnTo>
                      <a:pt x="514" y="335"/>
                    </a:lnTo>
                    <a:lnTo>
                      <a:pt x="546" y="326"/>
                    </a:lnTo>
                    <a:lnTo>
                      <a:pt x="580" y="323"/>
                    </a:lnTo>
                    <a:lnTo>
                      <a:pt x="613" y="323"/>
                    </a:lnTo>
                    <a:lnTo>
                      <a:pt x="682" y="244"/>
                    </a:lnTo>
                    <a:lnTo>
                      <a:pt x="682" y="184"/>
                    </a:lnTo>
                    <a:lnTo>
                      <a:pt x="686" y="151"/>
                    </a:lnTo>
                    <a:lnTo>
                      <a:pt x="694" y="119"/>
                    </a:lnTo>
                    <a:lnTo>
                      <a:pt x="708" y="91"/>
                    </a:lnTo>
                    <a:lnTo>
                      <a:pt x="726" y="66"/>
                    </a:lnTo>
                    <a:lnTo>
                      <a:pt x="748" y="43"/>
                    </a:lnTo>
                    <a:lnTo>
                      <a:pt x="774" y="25"/>
                    </a:lnTo>
                    <a:lnTo>
                      <a:pt x="803" y="12"/>
                    </a:lnTo>
                    <a:lnTo>
                      <a:pt x="835" y="3"/>
                    </a:lnTo>
                    <a:lnTo>
                      <a:pt x="86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56">
                <a:extLst>
                  <a:ext uri="{FF2B5EF4-FFF2-40B4-BE49-F238E27FC236}">
                    <a16:creationId xmlns:a16="http://schemas.microsoft.com/office/drawing/2014/main" id="{D8A751DC-127E-496F-A92F-F33E3398A050}"/>
                  </a:ext>
                </a:extLst>
              </p:cNvPr>
              <p:cNvSpPr>
                <a:spLocks noEditPoints="1"/>
              </p:cNvSpPr>
              <p:nvPr/>
            </p:nvSpPr>
            <p:spPr bwMode="auto">
              <a:xfrm>
                <a:off x="2722343" y="4475434"/>
                <a:ext cx="223889" cy="301456"/>
              </a:xfrm>
              <a:custGeom>
                <a:avLst/>
                <a:gdLst>
                  <a:gd name="T0" fmla="*/ 95 w 885"/>
                  <a:gd name="T1" fmla="*/ 758 h 1201"/>
                  <a:gd name="T2" fmla="*/ 95 w 885"/>
                  <a:gd name="T3" fmla="*/ 1044 h 1201"/>
                  <a:gd name="T4" fmla="*/ 252 w 885"/>
                  <a:gd name="T5" fmla="*/ 1044 h 1201"/>
                  <a:gd name="T6" fmla="*/ 252 w 885"/>
                  <a:gd name="T7" fmla="*/ 758 h 1201"/>
                  <a:gd name="T8" fmla="*/ 95 w 885"/>
                  <a:gd name="T9" fmla="*/ 758 h 1201"/>
                  <a:gd name="T10" fmla="*/ 601 w 885"/>
                  <a:gd name="T11" fmla="*/ 695 h 1201"/>
                  <a:gd name="T12" fmla="*/ 601 w 885"/>
                  <a:gd name="T13" fmla="*/ 1044 h 1201"/>
                  <a:gd name="T14" fmla="*/ 758 w 885"/>
                  <a:gd name="T15" fmla="*/ 1044 h 1201"/>
                  <a:gd name="T16" fmla="*/ 758 w 885"/>
                  <a:gd name="T17" fmla="*/ 695 h 1201"/>
                  <a:gd name="T18" fmla="*/ 601 w 885"/>
                  <a:gd name="T19" fmla="*/ 695 h 1201"/>
                  <a:gd name="T20" fmla="*/ 347 w 885"/>
                  <a:gd name="T21" fmla="*/ 538 h 1201"/>
                  <a:gd name="T22" fmla="*/ 347 w 885"/>
                  <a:gd name="T23" fmla="*/ 1044 h 1201"/>
                  <a:gd name="T24" fmla="*/ 506 w 885"/>
                  <a:gd name="T25" fmla="*/ 1044 h 1201"/>
                  <a:gd name="T26" fmla="*/ 506 w 885"/>
                  <a:gd name="T27" fmla="*/ 538 h 1201"/>
                  <a:gd name="T28" fmla="*/ 347 w 885"/>
                  <a:gd name="T29" fmla="*/ 538 h 1201"/>
                  <a:gd name="T30" fmla="*/ 537 w 885"/>
                  <a:gd name="T31" fmla="*/ 0 h 1201"/>
                  <a:gd name="T32" fmla="*/ 885 w 885"/>
                  <a:gd name="T33" fmla="*/ 347 h 1201"/>
                  <a:gd name="T34" fmla="*/ 537 w 885"/>
                  <a:gd name="T35" fmla="*/ 347 h 1201"/>
                  <a:gd name="T36" fmla="*/ 537 w 885"/>
                  <a:gd name="T37" fmla="*/ 0 h 1201"/>
                  <a:gd name="T38" fmla="*/ 0 w 885"/>
                  <a:gd name="T39" fmla="*/ 0 h 1201"/>
                  <a:gd name="T40" fmla="*/ 442 w 885"/>
                  <a:gd name="T41" fmla="*/ 0 h 1201"/>
                  <a:gd name="T42" fmla="*/ 442 w 885"/>
                  <a:gd name="T43" fmla="*/ 443 h 1201"/>
                  <a:gd name="T44" fmla="*/ 885 w 885"/>
                  <a:gd name="T45" fmla="*/ 443 h 1201"/>
                  <a:gd name="T46" fmla="*/ 885 w 885"/>
                  <a:gd name="T47" fmla="*/ 1201 h 1201"/>
                  <a:gd name="T48" fmla="*/ 0 w 885"/>
                  <a:gd name="T49" fmla="*/ 1201 h 1201"/>
                  <a:gd name="T50" fmla="*/ 0 w 885"/>
                  <a:gd name="T51" fmla="*/ 631 h 1201"/>
                  <a:gd name="T52" fmla="*/ 33 w 885"/>
                  <a:gd name="T53" fmla="*/ 626 h 1201"/>
                  <a:gd name="T54" fmla="*/ 64 w 885"/>
                  <a:gd name="T55" fmla="*/ 618 h 1201"/>
                  <a:gd name="T56" fmla="*/ 95 w 885"/>
                  <a:gd name="T57" fmla="*/ 604 h 1201"/>
                  <a:gd name="T58" fmla="*/ 122 w 885"/>
                  <a:gd name="T59" fmla="*/ 587 h 1201"/>
                  <a:gd name="T60" fmla="*/ 147 w 885"/>
                  <a:gd name="T61" fmla="*/ 565 h 1201"/>
                  <a:gd name="T62" fmla="*/ 168 w 885"/>
                  <a:gd name="T63" fmla="*/ 540 h 1201"/>
                  <a:gd name="T64" fmla="*/ 186 w 885"/>
                  <a:gd name="T65" fmla="*/ 511 h 1201"/>
                  <a:gd name="T66" fmla="*/ 191 w 885"/>
                  <a:gd name="T67" fmla="*/ 501 h 1201"/>
                  <a:gd name="T68" fmla="*/ 202 w 885"/>
                  <a:gd name="T69" fmla="*/ 471 h 1201"/>
                  <a:gd name="T70" fmla="*/ 208 w 885"/>
                  <a:gd name="T71" fmla="*/ 441 h 1201"/>
                  <a:gd name="T72" fmla="*/ 210 w 885"/>
                  <a:gd name="T73" fmla="*/ 411 h 1201"/>
                  <a:gd name="T74" fmla="*/ 208 w 885"/>
                  <a:gd name="T75" fmla="*/ 376 h 1201"/>
                  <a:gd name="T76" fmla="*/ 199 w 885"/>
                  <a:gd name="T77" fmla="*/ 343 h 1201"/>
                  <a:gd name="T78" fmla="*/ 187 w 885"/>
                  <a:gd name="T79" fmla="*/ 313 h 1201"/>
                  <a:gd name="T80" fmla="*/ 170 w 885"/>
                  <a:gd name="T81" fmla="*/ 284 h 1201"/>
                  <a:gd name="T82" fmla="*/ 149 w 885"/>
                  <a:gd name="T83" fmla="*/ 259 h 1201"/>
                  <a:gd name="T84" fmla="*/ 124 w 885"/>
                  <a:gd name="T85" fmla="*/ 238 h 1201"/>
                  <a:gd name="T86" fmla="*/ 97 w 885"/>
                  <a:gd name="T87" fmla="*/ 220 h 1201"/>
                  <a:gd name="T88" fmla="*/ 66 w 885"/>
                  <a:gd name="T89" fmla="*/ 205 h 1201"/>
                  <a:gd name="T90" fmla="*/ 34 w 885"/>
                  <a:gd name="T91" fmla="*/ 196 h 1201"/>
                  <a:gd name="T92" fmla="*/ 0 w 885"/>
                  <a:gd name="T93" fmla="*/ 192 h 1201"/>
                  <a:gd name="T94" fmla="*/ 0 w 885"/>
                  <a:gd name="T95" fmla="*/ 0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5" h="1201">
                    <a:moveTo>
                      <a:pt x="95" y="758"/>
                    </a:moveTo>
                    <a:lnTo>
                      <a:pt x="95" y="1044"/>
                    </a:lnTo>
                    <a:lnTo>
                      <a:pt x="252" y="1044"/>
                    </a:lnTo>
                    <a:lnTo>
                      <a:pt x="252" y="758"/>
                    </a:lnTo>
                    <a:lnTo>
                      <a:pt x="95" y="758"/>
                    </a:lnTo>
                    <a:close/>
                    <a:moveTo>
                      <a:pt x="601" y="695"/>
                    </a:moveTo>
                    <a:lnTo>
                      <a:pt x="601" y="1044"/>
                    </a:lnTo>
                    <a:lnTo>
                      <a:pt x="758" y="1044"/>
                    </a:lnTo>
                    <a:lnTo>
                      <a:pt x="758" y="695"/>
                    </a:lnTo>
                    <a:lnTo>
                      <a:pt x="601" y="695"/>
                    </a:lnTo>
                    <a:close/>
                    <a:moveTo>
                      <a:pt x="347" y="538"/>
                    </a:moveTo>
                    <a:lnTo>
                      <a:pt x="347" y="1044"/>
                    </a:lnTo>
                    <a:lnTo>
                      <a:pt x="506" y="1044"/>
                    </a:lnTo>
                    <a:lnTo>
                      <a:pt x="506" y="538"/>
                    </a:lnTo>
                    <a:lnTo>
                      <a:pt x="347" y="538"/>
                    </a:lnTo>
                    <a:close/>
                    <a:moveTo>
                      <a:pt x="537" y="0"/>
                    </a:moveTo>
                    <a:lnTo>
                      <a:pt x="885" y="347"/>
                    </a:lnTo>
                    <a:lnTo>
                      <a:pt x="537" y="347"/>
                    </a:lnTo>
                    <a:lnTo>
                      <a:pt x="537" y="0"/>
                    </a:lnTo>
                    <a:close/>
                    <a:moveTo>
                      <a:pt x="0" y="0"/>
                    </a:moveTo>
                    <a:lnTo>
                      <a:pt x="442" y="0"/>
                    </a:lnTo>
                    <a:lnTo>
                      <a:pt x="442" y="443"/>
                    </a:lnTo>
                    <a:lnTo>
                      <a:pt x="885" y="443"/>
                    </a:lnTo>
                    <a:lnTo>
                      <a:pt x="885" y="1201"/>
                    </a:lnTo>
                    <a:lnTo>
                      <a:pt x="0" y="1201"/>
                    </a:lnTo>
                    <a:lnTo>
                      <a:pt x="0" y="631"/>
                    </a:lnTo>
                    <a:lnTo>
                      <a:pt x="33" y="626"/>
                    </a:lnTo>
                    <a:lnTo>
                      <a:pt x="64" y="618"/>
                    </a:lnTo>
                    <a:lnTo>
                      <a:pt x="95" y="604"/>
                    </a:lnTo>
                    <a:lnTo>
                      <a:pt x="122" y="587"/>
                    </a:lnTo>
                    <a:lnTo>
                      <a:pt x="147" y="565"/>
                    </a:lnTo>
                    <a:lnTo>
                      <a:pt x="168" y="540"/>
                    </a:lnTo>
                    <a:lnTo>
                      <a:pt x="186" y="511"/>
                    </a:lnTo>
                    <a:lnTo>
                      <a:pt x="191" y="501"/>
                    </a:lnTo>
                    <a:lnTo>
                      <a:pt x="202" y="471"/>
                    </a:lnTo>
                    <a:lnTo>
                      <a:pt x="208" y="441"/>
                    </a:lnTo>
                    <a:lnTo>
                      <a:pt x="210" y="411"/>
                    </a:lnTo>
                    <a:lnTo>
                      <a:pt x="208" y="376"/>
                    </a:lnTo>
                    <a:lnTo>
                      <a:pt x="199" y="343"/>
                    </a:lnTo>
                    <a:lnTo>
                      <a:pt x="187" y="313"/>
                    </a:lnTo>
                    <a:lnTo>
                      <a:pt x="170" y="284"/>
                    </a:lnTo>
                    <a:lnTo>
                      <a:pt x="149" y="259"/>
                    </a:lnTo>
                    <a:lnTo>
                      <a:pt x="124" y="238"/>
                    </a:lnTo>
                    <a:lnTo>
                      <a:pt x="97" y="220"/>
                    </a:lnTo>
                    <a:lnTo>
                      <a:pt x="66" y="205"/>
                    </a:lnTo>
                    <a:lnTo>
                      <a:pt x="34" y="196"/>
                    </a:lnTo>
                    <a:lnTo>
                      <a:pt x="0" y="192"/>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57">
                <a:extLst>
                  <a:ext uri="{FF2B5EF4-FFF2-40B4-BE49-F238E27FC236}">
                    <a16:creationId xmlns:a16="http://schemas.microsoft.com/office/drawing/2014/main" id="{9F5CC4E1-045D-4A7E-B250-5559A1DE3AA5}"/>
                  </a:ext>
                </a:extLst>
              </p:cNvPr>
              <p:cNvSpPr>
                <a:spLocks noEditPoints="1"/>
              </p:cNvSpPr>
              <p:nvPr/>
            </p:nvSpPr>
            <p:spPr bwMode="auto">
              <a:xfrm>
                <a:off x="2420886" y="4452516"/>
                <a:ext cx="326138" cy="225652"/>
              </a:xfrm>
              <a:custGeom>
                <a:avLst/>
                <a:gdLst>
                  <a:gd name="T0" fmla="*/ 611 w 1293"/>
                  <a:gd name="T1" fmla="*/ 485 h 898"/>
                  <a:gd name="T2" fmla="*/ 600 w 1293"/>
                  <a:gd name="T3" fmla="*/ 517 h 898"/>
                  <a:gd name="T4" fmla="*/ 574 w 1293"/>
                  <a:gd name="T5" fmla="*/ 536 h 898"/>
                  <a:gd name="T6" fmla="*/ 449 w 1293"/>
                  <a:gd name="T7" fmla="*/ 539 h 898"/>
                  <a:gd name="T8" fmla="*/ 416 w 1293"/>
                  <a:gd name="T9" fmla="*/ 527 h 898"/>
                  <a:gd name="T10" fmla="*/ 216 w 1293"/>
                  <a:gd name="T11" fmla="*/ 601 h 898"/>
                  <a:gd name="T12" fmla="*/ 613 w 1293"/>
                  <a:gd name="T13" fmla="*/ 722 h 898"/>
                  <a:gd name="T14" fmla="*/ 632 w 1293"/>
                  <a:gd name="T15" fmla="*/ 693 h 898"/>
                  <a:gd name="T16" fmla="*/ 664 w 1293"/>
                  <a:gd name="T17" fmla="*/ 683 h 898"/>
                  <a:gd name="T18" fmla="*/ 784 w 1293"/>
                  <a:gd name="T19" fmla="*/ 684 h 898"/>
                  <a:gd name="T20" fmla="*/ 805 w 1293"/>
                  <a:gd name="T21" fmla="*/ 694 h 898"/>
                  <a:gd name="T22" fmla="*/ 611 w 1293"/>
                  <a:gd name="T23" fmla="*/ 479 h 898"/>
                  <a:gd name="T24" fmla="*/ 844 w 1293"/>
                  <a:gd name="T25" fmla="*/ 216 h 898"/>
                  <a:gd name="T26" fmla="*/ 610 w 1293"/>
                  <a:gd name="T27" fmla="*/ 366 h 898"/>
                  <a:gd name="T28" fmla="*/ 611 w 1293"/>
                  <a:gd name="T29" fmla="*/ 377 h 898"/>
                  <a:gd name="T30" fmla="*/ 1088 w 1293"/>
                  <a:gd name="T31" fmla="*/ 456 h 898"/>
                  <a:gd name="T32" fmla="*/ 736 w 1293"/>
                  <a:gd name="T33" fmla="*/ 0 h 898"/>
                  <a:gd name="T34" fmla="*/ 861 w 1293"/>
                  <a:gd name="T35" fmla="*/ 2 h 898"/>
                  <a:gd name="T36" fmla="*/ 887 w 1293"/>
                  <a:gd name="T37" fmla="*/ 22 h 898"/>
                  <a:gd name="T38" fmla="*/ 898 w 1293"/>
                  <a:gd name="T39" fmla="*/ 54 h 898"/>
                  <a:gd name="T40" fmla="*/ 898 w 1293"/>
                  <a:gd name="T41" fmla="*/ 164 h 898"/>
                  <a:gd name="T42" fmla="*/ 1161 w 1293"/>
                  <a:gd name="T43" fmla="*/ 398 h 898"/>
                  <a:gd name="T44" fmla="*/ 1210 w 1293"/>
                  <a:gd name="T45" fmla="*/ 398 h 898"/>
                  <a:gd name="T46" fmla="*/ 1253 w 1293"/>
                  <a:gd name="T47" fmla="*/ 418 h 898"/>
                  <a:gd name="T48" fmla="*/ 1282 w 1293"/>
                  <a:gd name="T49" fmla="*/ 455 h 898"/>
                  <a:gd name="T50" fmla="*/ 1293 w 1293"/>
                  <a:gd name="T51" fmla="*/ 503 h 898"/>
                  <a:gd name="T52" fmla="*/ 1282 w 1293"/>
                  <a:gd name="T53" fmla="*/ 550 h 898"/>
                  <a:gd name="T54" fmla="*/ 1253 w 1293"/>
                  <a:gd name="T55" fmla="*/ 586 h 898"/>
                  <a:gd name="T56" fmla="*/ 1210 w 1293"/>
                  <a:gd name="T57" fmla="*/ 608 h 898"/>
                  <a:gd name="T58" fmla="*/ 1161 w 1293"/>
                  <a:gd name="T59" fmla="*/ 608 h 898"/>
                  <a:gd name="T60" fmla="*/ 1118 w 1293"/>
                  <a:gd name="T61" fmla="*/ 586 h 898"/>
                  <a:gd name="T62" fmla="*/ 826 w 1293"/>
                  <a:gd name="T63" fmla="*/ 844 h 898"/>
                  <a:gd name="T64" fmla="*/ 816 w 1293"/>
                  <a:gd name="T65" fmla="*/ 876 h 898"/>
                  <a:gd name="T66" fmla="*/ 789 w 1293"/>
                  <a:gd name="T67" fmla="*/ 895 h 898"/>
                  <a:gd name="T68" fmla="*/ 664 w 1293"/>
                  <a:gd name="T69" fmla="*/ 898 h 898"/>
                  <a:gd name="T70" fmla="*/ 633 w 1293"/>
                  <a:gd name="T71" fmla="*/ 887 h 898"/>
                  <a:gd name="T72" fmla="*/ 613 w 1293"/>
                  <a:gd name="T73" fmla="*/ 861 h 898"/>
                  <a:gd name="T74" fmla="*/ 611 w 1293"/>
                  <a:gd name="T75" fmla="*/ 796 h 898"/>
                  <a:gd name="T76" fmla="*/ 206 w 1293"/>
                  <a:gd name="T77" fmla="*/ 695 h 898"/>
                  <a:gd name="T78" fmla="*/ 179 w 1293"/>
                  <a:gd name="T79" fmla="*/ 715 h 898"/>
                  <a:gd name="T80" fmla="*/ 54 w 1293"/>
                  <a:gd name="T81" fmla="*/ 718 h 898"/>
                  <a:gd name="T82" fmla="*/ 22 w 1293"/>
                  <a:gd name="T83" fmla="*/ 708 h 898"/>
                  <a:gd name="T84" fmla="*/ 2 w 1293"/>
                  <a:gd name="T85" fmla="*/ 681 h 898"/>
                  <a:gd name="T86" fmla="*/ 0 w 1293"/>
                  <a:gd name="T87" fmla="*/ 557 h 898"/>
                  <a:gd name="T88" fmla="*/ 11 w 1293"/>
                  <a:gd name="T89" fmla="*/ 525 h 898"/>
                  <a:gd name="T90" fmla="*/ 37 w 1293"/>
                  <a:gd name="T91" fmla="*/ 505 h 898"/>
                  <a:gd name="T92" fmla="*/ 162 w 1293"/>
                  <a:gd name="T93" fmla="*/ 503 h 898"/>
                  <a:gd name="T94" fmla="*/ 194 w 1293"/>
                  <a:gd name="T95" fmla="*/ 513 h 898"/>
                  <a:gd name="T96" fmla="*/ 395 w 1293"/>
                  <a:gd name="T97" fmla="*/ 441 h 898"/>
                  <a:gd name="T98" fmla="*/ 397 w 1293"/>
                  <a:gd name="T99" fmla="*/ 360 h 898"/>
                  <a:gd name="T100" fmla="*/ 417 w 1293"/>
                  <a:gd name="T101" fmla="*/ 334 h 898"/>
                  <a:gd name="T102" fmla="*/ 449 w 1293"/>
                  <a:gd name="T103" fmla="*/ 323 h 898"/>
                  <a:gd name="T104" fmla="*/ 683 w 1293"/>
                  <a:gd name="T105" fmla="*/ 173 h 898"/>
                  <a:gd name="T106" fmla="*/ 682 w 1293"/>
                  <a:gd name="T107" fmla="*/ 162 h 898"/>
                  <a:gd name="T108" fmla="*/ 685 w 1293"/>
                  <a:gd name="T109" fmla="*/ 37 h 898"/>
                  <a:gd name="T110" fmla="*/ 705 w 1293"/>
                  <a:gd name="T111" fmla="*/ 11 h 898"/>
                  <a:gd name="T112" fmla="*/ 736 w 1293"/>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3" h="898">
                    <a:moveTo>
                      <a:pt x="611" y="479"/>
                    </a:moveTo>
                    <a:lnTo>
                      <a:pt x="611" y="485"/>
                    </a:lnTo>
                    <a:lnTo>
                      <a:pt x="607" y="502"/>
                    </a:lnTo>
                    <a:lnTo>
                      <a:pt x="600" y="517"/>
                    </a:lnTo>
                    <a:lnTo>
                      <a:pt x="588" y="528"/>
                    </a:lnTo>
                    <a:lnTo>
                      <a:pt x="574" y="536"/>
                    </a:lnTo>
                    <a:lnTo>
                      <a:pt x="557" y="539"/>
                    </a:lnTo>
                    <a:lnTo>
                      <a:pt x="449" y="539"/>
                    </a:lnTo>
                    <a:lnTo>
                      <a:pt x="431" y="536"/>
                    </a:lnTo>
                    <a:lnTo>
                      <a:pt x="416" y="527"/>
                    </a:lnTo>
                    <a:lnTo>
                      <a:pt x="405" y="516"/>
                    </a:lnTo>
                    <a:lnTo>
                      <a:pt x="216" y="601"/>
                    </a:lnTo>
                    <a:lnTo>
                      <a:pt x="216" y="604"/>
                    </a:lnTo>
                    <a:lnTo>
                      <a:pt x="613" y="722"/>
                    </a:lnTo>
                    <a:lnTo>
                      <a:pt x="620" y="706"/>
                    </a:lnTo>
                    <a:lnTo>
                      <a:pt x="632" y="693"/>
                    </a:lnTo>
                    <a:lnTo>
                      <a:pt x="647" y="686"/>
                    </a:lnTo>
                    <a:lnTo>
                      <a:pt x="664" y="683"/>
                    </a:lnTo>
                    <a:lnTo>
                      <a:pt x="772" y="683"/>
                    </a:lnTo>
                    <a:lnTo>
                      <a:pt x="784" y="684"/>
                    </a:lnTo>
                    <a:lnTo>
                      <a:pt x="795" y="688"/>
                    </a:lnTo>
                    <a:lnTo>
                      <a:pt x="805" y="694"/>
                    </a:lnTo>
                    <a:lnTo>
                      <a:pt x="1076" y="527"/>
                    </a:lnTo>
                    <a:lnTo>
                      <a:pt x="611" y="479"/>
                    </a:lnTo>
                    <a:close/>
                    <a:moveTo>
                      <a:pt x="846" y="216"/>
                    </a:moveTo>
                    <a:lnTo>
                      <a:pt x="844" y="216"/>
                    </a:lnTo>
                    <a:lnTo>
                      <a:pt x="743" y="216"/>
                    </a:lnTo>
                    <a:lnTo>
                      <a:pt x="610" y="366"/>
                    </a:lnTo>
                    <a:lnTo>
                      <a:pt x="610" y="371"/>
                    </a:lnTo>
                    <a:lnTo>
                      <a:pt x="611" y="377"/>
                    </a:lnTo>
                    <a:lnTo>
                      <a:pt x="611" y="406"/>
                    </a:lnTo>
                    <a:lnTo>
                      <a:pt x="1088" y="456"/>
                    </a:lnTo>
                    <a:lnTo>
                      <a:pt x="846" y="216"/>
                    </a:lnTo>
                    <a:close/>
                    <a:moveTo>
                      <a:pt x="736" y="0"/>
                    </a:moveTo>
                    <a:lnTo>
                      <a:pt x="844" y="0"/>
                    </a:lnTo>
                    <a:lnTo>
                      <a:pt x="861" y="2"/>
                    </a:lnTo>
                    <a:lnTo>
                      <a:pt x="876" y="11"/>
                    </a:lnTo>
                    <a:lnTo>
                      <a:pt x="887" y="22"/>
                    </a:lnTo>
                    <a:lnTo>
                      <a:pt x="895" y="37"/>
                    </a:lnTo>
                    <a:lnTo>
                      <a:pt x="898" y="54"/>
                    </a:lnTo>
                    <a:lnTo>
                      <a:pt x="898" y="162"/>
                    </a:lnTo>
                    <a:lnTo>
                      <a:pt x="898" y="164"/>
                    </a:lnTo>
                    <a:lnTo>
                      <a:pt x="1139" y="406"/>
                    </a:lnTo>
                    <a:lnTo>
                      <a:pt x="1161" y="398"/>
                    </a:lnTo>
                    <a:lnTo>
                      <a:pt x="1185" y="395"/>
                    </a:lnTo>
                    <a:lnTo>
                      <a:pt x="1210" y="398"/>
                    </a:lnTo>
                    <a:lnTo>
                      <a:pt x="1233" y="406"/>
                    </a:lnTo>
                    <a:lnTo>
                      <a:pt x="1253" y="418"/>
                    </a:lnTo>
                    <a:lnTo>
                      <a:pt x="1269" y="435"/>
                    </a:lnTo>
                    <a:lnTo>
                      <a:pt x="1282" y="455"/>
                    </a:lnTo>
                    <a:lnTo>
                      <a:pt x="1290" y="478"/>
                    </a:lnTo>
                    <a:lnTo>
                      <a:pt x="1293" y="503"/>
                    </a:lnTo>
                    <a:lnTo>
                      <a:pt x="1290" y="527"/>
                    </a:lnTo>
                    <a:lnTo>
                      <a:pt x="1282" y="550"/>
                    </a:lnTo>
                    <a:lnTo>
                      <a:pt x="1269" y="571"/>
                    </a:lnTo>
                    <a:lnTo>
                      <a:pt x="1253" y="586"/>
                    </a:lnTo>
                    <a:lnTo>
                      <a:pt x="1233" y="599"/>
                    </a:lnTo>
                    <a:lnTo>
                      <a:pt x="1210" y="608"/>
                    </a:lnTo>
                    <a:lnTo>
                      <a:pt x="1185" y="611"/>
                    </a:lnTo>
                    <a:lnTo>
                      <a:pt x="1161" y="608"/>
                    </a:lnTo>
                    <a:lnTo>
                      <a:pt x="1138" y="599"/>
                    </a:lnTo>
                    <a:lnTo>
                      <a:pt x="1118" y="586"/>
                    </a:lnTo>
                    <a:lnTo>
                      <a:pt x="826" y="766"/>
                    </a:lnTo>
                    <a:lnTo>
                      <a:pt x="826" y="844"/>
                    </a:lnTo>
                    <a:lnTo>
                      <a:pt x="823" y="861"/>
                    </a:lnTo>
                    <a:lnTo>
                      <a:pt x="816" y="876"/>
                    </a:lnTo>
                    <a:lnTo>
                      <a:pt x="804" y="887"/>
                    </a:lnTo>
                    <a:lnTo>
                      <a:pt x="789" y="895"/>
                    </a:lnTo>
                    <a:lnTo>
                      <a:pt x="772" y="898"/>
                    </a:lnTo>
                    <a:lnTo>
                      <a:pt x="664" y="898"/>
                    </a:lnTo>
                    <a:lnTo>
                      <a:pt x="648" y="895"/>
                    </a:lnTo>
                    <a:lnTo>
                      <a:pt x="633" y="887"/>
                    </a:lnTo>
                    <a:lnTo>
                      <a:pt x="621" y="876"/>
                    </a:lnTo>
                    <a:lnTo>
                      <a:pt x="613" y="861"/>
                    </a:lnTo>
                    <a:lnTo>
                      <a:pt x="611" y="844"/>
                    </a:lnTo>
                    <a:lnTo>
                      <a:pt x="611" y="796"/>
                    </a:lnTo>
                    <a:lnTo>
                      <a:pt x="213" y="679"/>
                    </a:lnTo>
                    <a:lnTo>
                      <a:pt x="206" y="695"/>
                    </a:lnTo>
                    <a:lnTo>
                      <a:pt x="194" y="707"/>
                    </a:lnTo>
                    <a:lnTo>
                      <a:pt x="179" y="715"/>
                    </a:lnTo>
                    <a:lnTo>
                      <a:pt x="162" y="718"/>
                    </a:lnTo>
                    <a:lnTo>
                      <a:pt x="54" y="718"/>
                    </a:lnTo>
                    <a:lnTo>
                      <a:pt x="37" y="715"/>
                    </a:lnTo>
                    <a:lnTo>
                      <a:pt x="22" y="708"/>
                    </a:lnTo>
                    <a:lnTo>
                      <a:pt x="11" y="696"/>
                    </a:lnTo>
                    <a:lnTo>
                      <a:pt x="2" y="681"/>
                    </a:lnTo>
                    <a:lnTo>
                      <a:pt x="0" y="665"/>
                    </a:lnTo>
                    <a:lnTo>
                      <a:pt x="0" y="557"/>
                    </a:lnTo>
                    <a:lnTo>
                      <a:pt x="2" y="540"/>
                    </a:lnTo>
                    <a:lnTo>
                      <a:pt x="11" y="525"/>
                    </a:lnTo>
                    <a:lnTo>
                      <a:pt x="22" y="513"/>
                    </a:lnTo>
                    <a:lnTo>
                      <a:pt x="37" y="505"/>
                    </a:lnTo>
                    <a:lnTo>
                      <a:pt x="54" y="503"/>
                    </a:lnTo>
                    <a:lnTo>
                      <a:pt x="162" y="503"/>
                    </a:lnTo>
                    <a:lnTo>
                      <a:pt x="179" y="506"/>
                    </a:lnTo>
                    <a:lnTo>
                      <a:pt x="194" y="513"/>
                    </a:lnTo>
                    <a:lnTo>
                      <a:pt x="206" y="526"/>
                    </a:lnTo>
                    <a:lnTo>
                      <a:pt x="395" y="441"/>
                    </a:lnTo>
                    <a:lnTo>
                      <a:pt x="395" y="377"/>
                    </a:lnTo>
                    <a:lnTo>
                      <a:pt x="397" y="360"/>
                    </a:lnTo>
                    <a:lnTo>
                      <a:pt x="406" y="346"/>
                    </a:lnTo>
                    <a:lnTo>
                      <a:pt x="417" y="334"/>
                    </a:lnTo>
                    <a:lnTo>
                      <a:pt x="432" y="325"/>
                    </a:lnTo>
                    <a:lnTo>
                      <a:pt x="449" y="323"/>
                    </a:lnTo>
                    <a:lnTo>
                      <a:pt x="550" y="323"/>
                    </a:lnTo>
                    <a:lnTo>
                      <a:pt x="683" y="173"/>
                    </a:lnTo>
                    <a:lnTo>
                      <a:pt x="682" y="167"/>
                    </a:lnTo>
                    <a:lnTo>
                      <a:pt x="682" y="162"/>
                    </a:lnTo>
                    <a:lnTo>
                      <a:pt x="682" y="54"/>
                    </a:lnTo>
                    <a:lnTo>
                      <a:pt x="685" y="37"/>
                    </a:lnTo>
                    <a:lnTo>
                      <a:pt x="693" y="22"/>
                    </a:lnTo>
                    <a:lnTo>
                      <a:pt x="705" y="11"/>
                    </a:lnTo>
                    <a:lnTo>
                      <a:pt x="719" y="2"/>
                    </a:lnTo>
                    <a:lnTo>
                      <a:pt x="736"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E34B3D1E-0859-439D-A0DC-E4202D74DC21}"/>
                </a:ext>
              </a:extLst>
            </p:cNvPr>
            <p:cNvGrpSpPr>
              <a:grpSpLocks noChangeAspect="1"/>
            </p:cNvGrpSpPr>
            <p:nvPr/>
          </p:nvGrpSpPr>
          <p:grpSpPr>
            <a:xfrm>
              <a:off x="9842181" y="4628879"/>
              <a:ext cx="666378" cy="419571"/>
              <a:chOff x="3764280" y="4404918"/>
              <a:chExt cx="666378" cy="419571"/>
            </a:xfrm>
          </p:grpSpPr>
          <p:sp useBgFill="1">
            <p:nvSpPr>
              <p:cNvPr id="37" name="Freeform 41">
                <a:extLst>
                  <a:ext uri="{FF2B5EF4-FFF2-40B4-BE49-F238E27FC236}">
                    <a16:creationId xmlns:a16="http://schemas.microsoft.com/office/drawing/2014/main" id="{E6A41918-2419-4306-8C1A-5A2E892D1F98}"/>
                  </a:ext>
                </a:extLst>
              </p:cNvPr>
              <p:cNvSpPr>
                <a:spLocks/>
              </p:cNvSpPr>
              <p:nvPr/>
            </p:nvSpPr>
            <p:spPr bwMode="auto">
              <a:xfrm>
                <a:off x="3764280" y="4404918"/>
                <a:ext cx="666378" cy="419571"/>
              </a:xfrm>
              <a:custGeom>
                <a:avLst/>
                <a:gdLst>
                  <a:gd name="T0" fmla="*/ 1964 w 2642"/>
                  <a:gd name="T1" fmla="*/ 12 h 1667"/>
                  <a:gd name="T2" fmla="*/ 2587 w 2642"/>
                  <a:gd name="T3" fmla="*/ 388 h 1667"/>
                  <a:gd name="T4" fmla="*/ 2628 w 2642"/>
                  <a:gd name="T5" fmla="*/ 449 h 1667"/>
                  <a:gd name="T6" fmla="*/ 2636 w 2642"/>
                  <a:gd name="T7" fmla="*/ 524 h 1667"/>
                  <a:gd name="T8" fmla="*/ 2604 w 2642"/>
                  <a:gd name="T9" fmla="*/ 592 h 1667"/>
                  <a:gd name="T10" fmla="*/ 2498 w 2642"/>
                  <a:gd name="T11" fmla="*/ 666 h 1667"/>
                  <a:gd name="T12" fmla="*/ 2604 w 2642"/>
                  <a:gd name="T13" fmla="*/ 741 h 1667"/>
                  <a:gd name="T14" fmla="*/ 2636 w 2642"/>
                  <a:gd name="T15" fmla="*/ 808 h 1667"/>
                  <a:gd name="T16" fmla="*/ 2628 w 2642"/>
                  <a:gd name="T17" fmla="*/ 882 h 1667"/>
                  <a:gd name="T18" fmla="*/ 2587 w 2642"/>
                  <a:gd name="T19" fmla="*/ 944 h 1667"/>
                  <a:gd name="T20" fmla="*/ 2571 w 2642"/>
                  <a:gd name="T21" fmla="*/ 1042 h 1667"/>
                  <a:gd name="T22" fmla="*/ 2623 w 2642"/>
                  <a:gd name="T23" fmla="*/ 1095 h 1667"/>
                  <a:gd name="T24" fmla="*/ 2642 w 2642"/>
                  <a:gd name="T25" fmla="*/ 1167 h 1667"/>
                  <a:gd name="T26" fmla="*/ 2623 w 2642"/>
                  <a:gd name="T27" fmla="*/ 1240 h 1667"/>
                  <a:gd name="T28" fmla="*/ 2571 w 2642"/>
                  <a:gd name="T29" fmla="*/ 1293 h 1667"/>
                  <a:gd name="T30" fmla="*/ 1936 w 2642"/>
                  <a:gd name="T31" fmla="*/ 1664 h 1667"/>
                  <a:gd name="T32" fmla="*/ 1839 w 2642"/>
                  <a:gd name="T33" fmla="*/ 1655 h 1667"/>
                  <a:gd name="T34" fmla="*/ 1216 w 2642"/>
                  <a:gd name="T35" fmla="*/ 1278 h 1667"/>
                  <a:gd name="T36" fmla="*/ 1175 w 2642"/>
                  <a:gd name="T37" fmla="*/ 1217 h 1667"/>
                  <a:gd name="T38" fmla="*/ 1167 w 2642"/>
                  <a:gd name="T39" fmla="*/ 1147 h 1667"/>
                  <a:gd name="T40" fmla="*/ 1086 w 2642"/>
                  <a:gd name="T41" fmla="*/ 1199 h 1667"/>
                  <a:gd name="T42" fmla="*/ 1063 w 2642"/>
                  <a:gd name="T43" fmla="*/ 1285 h 1667"/>
                  <a:gd name="T44" fmla="*/ 1003 w 2642"/>
                  <a:gd name="T45" fmla="*/ 1345 h 1667"/>
                  <a:gd name="T46" fmla="*/ 917 w 2642"/>
                  <a:gd name="T47" fmla="*/ 1368 h 1667"/>
                  <a:gd name="T48" fmla="*/ 747 w 2642"/>
                  <a:gd name="T49" fmla="*/ 1357 h 1667"/>
                  <a:gd name="T50" fmla="*/ 678 w 2642"/>
                  <a:gd name="T51" fmla="*/ 1310 h 1667"/>
                  <a:gd name="T52" fmla="*/ 640 w 2642"/>
                  <a:gd name="T53" fmla="*/ 1235 h 1667"/>
                  <a:gd name="T54" fmla="*/ 312 w 2642"/>
                  <a:gd name="T55" fmla="*/ 1178 h 1667"/>
                  <a:gd name="T56" fmla="*/ 138 w 2642"/>
                  <a:gd name="T57" fmla="*/ 1178 h 1667"/>
                  <a:gd name="T58" fmla="*/ 59 w 2642"/>
                  <a:gd name="T59" fmla="*/ 1141 h 1667"/>
                  <a:gd name="T60" fmla="*/ 11 w 2642"/>
                  <a:gd name="T61" fmla="*/ 1071 h 1667"/>
                  <a:gd name="T62" fmla="*/ 0 w 2642"/>
                  <a:gd name="T63" fmla="*/ 900 h 1667"/>
                  <a:gd name="T64" fmla="*/ 22 w 2642"/>
                  <a:gd name="T65" fmla="*/ 814 h 1667"/>
                  <a:gd name="T66" fmla="*/ 83 w 2642"/>
                  <a:gd name="T67" fmla="*/ 754 h 1667"/>
                  <a:gd name="T68" fmla="*/ 168 w 2642"/>
                  <a:gd name="T69" fmla="*/ 731 h 1667"/>
                  <a:gd name="T70" fmla="*/ 336 w 2642"/>
                  <a:gd name="T71" fmla="*/ 741 h 1667"/>
                  <a:gd name="T72" fmla="*/ 427 w 2642"/>
                  <a:gd name="T73" fmla="*/ 643 h 1667"/>
                  <a:gd name="T74" fmla="*/ 488 w 2642"/>
                  <a:gd name="T75" fmla="*/ 572 h 1667"/>
                  <a:gd name="T76" fmla="*/ 580 w 2642"/>
                  <a:gd name="T77" fmla="*/ 544 h 1667"/>
                  <a:gd name="T78" fmla="*/ 711 w 2642"/>
                  <a:gd name="T79" fmla="*/ 376 h 1667"/>
                  <a:gd name="T80" fmla="*/ 734 w 2642"/>
                  <a:gd name="T81" fmla="*/ 291 h 1667"/>
                  <a:gd name="T82" fmla="*/ 794 w 2642"/>
                  <a:gd name="T83" fmla="*/ 230 h 1667"/>
                  <a:gd name="T84" fmla="*/ 880 w 2642"/>
                  <a:gd name="T85" fmla="*/ 207 h 1667"/>
                  <a:gd name="T86" fmla="*/ 1051 w 2642"/>
                  <a:gd name="T87" fmla="*/ 218 h 1667"/>
                  <a:gd name="T88" fmla="*/ 1121 w 2642"/>
                  <a:gd name="T89" fmla="*/ 267 h 1667"/>
                  <a:gd name="T90" fmla="*/ 1158 w 2642"/>
                  <a:gd name="T91" fmla="*/ 345 h 1667"/>
                  <a:gd name="T92" fmla="*/ 1168 w 2642"/>
                  <a:gd name="T93" fmla="*/ 452 h 1667"/>
                  <a:gd name="T94" fmla="*/ 1211 w 2642"/>
                  <a:gd name="T95" fmla="*/ 389 h 1667"/>
                  <a:gd name="T96" fmla="*/ 1835 w 2642"/>
                  <a:gd name="T97" fmla="*/ 12 h 1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42" h="1667">
                    <a:moveTo>
                      <a:pt x="1899" y="0"/>
                    </a:moveTo>
                    <a:lnTo>
                      <a:pt x="1932" y="2"/>
                    </a:lnTo>
                    <a:lnTo>
                      <a:pt x="1964" y="12"/>
                    </a:lnTo>
                    <a:lnTo>
                      <a:pt x="1993" y="25"/>
                    </a:lnTo>
                    <a:lnTo>
                      <a:pt x="2566" y="373"/>
                    </a:lnTo>
                    <a:lnTo>
                      <a:pt x="2587" y="388"/>
                    </a:lnTo>
                    <a:lnTo>
                      <a:pt x="2604" y="406"/>
                    </a:lnTo>
                    <a:lnTo>
                      <a:pt x="2619" y="427"/>
                    </a:lnTo>
                    <a:lnTo>
                      <a:pt x="2628" y="449"/>
                    </a:lnTo>
                    <a:lnTo>
                      <a:pt x="2636" y="473"/>
                    </a:lnTo>
                    <a:lnTo>
                      <a:pt x="2638" y="499"/>
                    </a:lnTo>
                    <a:lnTo>
                      <a:pt x="2636" y="524"/>
                    </a:lnTo>
                    <a:lnTo>
                      <a:pt x="2628" y="548"/>
                    </a:lnTo>
                    <a:lnTo>
                      <a:pt x="2619" y="570"/>
                    </a:lnTo>
                    <a:lnTo>
                      <a:pt x="2604" y="592"/>
                    </a:lnTo>
                    <a:lnTo>
                      <a:pt x="2587" y="610"/>
                    </a:lnTo>
                    <a:lnTo>
                      <a:pt x="2567" y="624"/>
                    </a:lnTo>
                    <a:lnTo>
                      <a:pt x="2498" y="666"/>
                    </a:lnTo>
                    <a:lnTo>
                      <a:pt x="2566" y="708"/>
                    </a:lnTo>
                    <a:lnTo>
                      <a:pt x="2587" y="723"/>
                    </a:lnTo>
                    <a:lnTo>
                      <a:pt x="2604" y="741"/>
                    </a:lnTo>
                    <a:lnTo>
                      <a:pt x="2619" y="761"/>
                    </a:lnTo>
                    <a:lnTo>
                      <a:pt x="2628" y="784"/>
                    </a:lnTo>
                    <a:lnTo>
                      <a:pt x="2636" y="808"/>
                    </a:lnTo>
                    <a:lnTo>
                      <a:pt x="2638" y="833"/>
                    </a:lnTo>
                    <a:lnTo>
                      <a:pt x="2636" y="859"/>
                    </a:lnTo>
                    <a:lnTo>
                      <a:pt x="2628" y="882"/>
                    </a:lnTo>
                    <a:lnTo>
                      <a:pt x="2619" y="905"/>
                    </a:lnTo>
                    <a:lnTo>
                      <a:pt x="2604" y="925"/>
                    </a:lnTo>
                    <a:lnTo>
                      <a:pt x="2587" y="944"/>
                    </a:lnTo>
                    <a:lnTo>
                      <a:pt x="2567" y="959"/>
                    </a:lnTo>
                    <a:lnTo>
                      <a:pt x="2500" y="999"/>
                    </a:lnTo>
                    <a:lnTo>
                      <a:pt x="2571" y="1042"/>
                    </a:lnTo>
                    <a:lnTo>
                      <a:pt x="2591" y="1056"/>
                    </a:lnTo>
                    <a:lnTo>
                      <a:pt x="2609" y="1074"/>
                    </a:lnTo>
                    <a:lnTo>
                      <a:pt x="2623" y="1095"/>
                    </a:lnTo>
                    <a:lnTo>
                      <a:pt x="2634" y="1118"/>
                    </a:lnTo>
                    <a:lnTo>
                      <a:pt x="2640" y="1142"/>
                    </a:lnTo>
                    <a:lnTo>
                      <a:pt x="2642" y="1167"/>
                    </a:lnTo>
                    <a:lnTo>
                      <a:pt x="2640" y="1193"/>
                    </a:lnTo>
                    <a:lnTo>
                      <a:pt x="2634" y="1217"/>
                    </a:lnTo>
                    <a:lnTo>
                      <a:pt x="2623" y="1240"/>
                    </a:lnTo>
                    <a:lnTo>
                      <a:pt x="2609" y="1260"/>
                    </a:lnTo>
                    <a:lnTo>
                      <a:pt x="2591" y="1278"/>
                    </a:lnTo>
                    <a:lnTo>
                      <a:pt x="2571" y="1293"/>
                    </a:lnTo>
                    <a:lnTo>
                      <a:pt x="1998" y="1641"/>
                    </a:lnTo>
                    <a:lnTo>
                      <a:pt x="1968" y="1655"/>
                    </a:lnTo>
                    <a:lnTo>
                      <a:pt x="1936" y="1664"/>
                    </a:lnTo>
                    <a:lnTo>
                      <a:pt x="1904" y="1667"/>
                    </a:lnTo>
                    <a:lnTo>
                      <a:pt x="1871" y="1664"/>
                    </a:lnTo>
                    <a:lnTo>
                      <a:pt x="1839" y="1655"/>
                    </a:lnTo>
                    <a:lnTo>
                      <a:pt x="1810" y="1641"/>
                    </a:lnTo>
                    <a:lnTo>
                      <a:pt x="1237" y="1293"/>
                    </a:lnTo>
                    <a:lnTo>
                      <a:pt x="1216" y="1278"/>
                    </a:lnTo>
                    <a:lnTo>
                      <a:pt x="1199" y="1260"/>
                    </a:lnTo>
                    <a:lnTo>
                      <a:pt x="1184" y="1239"/>
                    </a:lnTo>
                    <a:lnTo>
                      <a:pt x="1175" y="1217"/>
                    </a:lnTo>
                    <a:lnTo>
                      <a:pt x="1168" y="1193"/>
                    </a:lnTo>
                    <a:lnTo>
                      <a:pt x="1166" y="1167"/>
                    </a:lnTo>
                    <a:lnTo>
                      <a:pt x="1167" y="1147"/>
                    </a:lnTo>
                    <a:lnTo>
                      <a:pt x="1172" y="1128"/>
                    </a:lnTo>
                    <a:lnTo>
                      <a:pt x="1086" y="1181"/>
                    </a:lnTo>
                    <a:lnTo>
                      <a:pt x="1086" y="1199"/>
                    </a:lnTo>
                    <a:lnTo>
                      <a:pt x="1083" y="1230"/>
                    </a:lnTo>
                    <a:lnTo>
                      <a:pt x="1075" y="1258"/>
                    </a:lnTo>
                    <a:lnTo>
                      <a:pt x="1063" y="1285"/>
                    </a:lnTo>
                    <a:lnTo>
                      <a:pt x="1046" y="1308"/>
                    </a:lnTo>
                    <a:lnTo>
                      <a:pt x="1026" y="1328"/>
                    </a:lnTo>
                    <a:lnTo>
                      <a:pt x="1003" y="1345"/>
                    </a:lnTo>
                    <a:lnTo>
                      <a:pt x="976" y="1357"/>
                    </a:lnTo>
                    <a:lnTo>
                      <a:pt x="948" y="1365"/>
                    </a:lnTo>
                    <a:lnTo>
                      <a:pt x="917" y="1368"/>
                    </a:lnTo>
                    <a:lnTo>
                      <a:pt x="805" y="1368"/>
                    </a:lnTo>
                    <a:lnTo>
                      <a:pt x="775" y="1366"/>
                    </a:lnTo>
                    <a:lnTo>
                      <a:pt x="747" y="1357"/>
                    </a:lnTo>
                    <a:lnTo>
                      <a:pt x="722" y="1346"/>
                    </a:lnTo>
                    <a:lnTo>
                      <a:pt x="698" y="1330"/>
                    </a:lnTo>
                    <a:lnTo>
                      <a:pt x="678" y="1310"/>
                    </a:lnTo>
                    <a:lnTo>
                      <a:pt x="661" y="1288"/>
                    </a:lnTo>
                    <a:lnTo>
                      <a:pt x="649" y="1262"/>
                    </a:lnTo>
                    <a:lnTo>
                      <a:pt x="640" y="1235"/>
                    </a:lnTo>
                    <a:lnTo>
                      <a:pt x="370" y="1155"/>
                    </a:lnTo>
                    <a:lnTo>
                      <a:pt x="342" y="1169"/>
                    </a:lnTo>
                    <a:lnTo>
                      <a:pt x="312" y="1178"/>
                    </a:lnTo>
                    <a:lnTo>
                      <a:pt x="281" y="1181"/>
                    </a:lnTo>
                    <a:lnTo>
                      <a:pt x="168" y="1181"/>
                    </a:lnTo>
                    <a:lnTo>
                      <a:pt x="138" y="1178"/>
                    </a:lnTo>
                    <a:lnTo>
                      <a:pt x="110" y="1170"/>
                    </a:lnTo>
                    <a:lnTo>
                      <a:pt x="83" y="1158"/>
                    </a:lnTo>
                    <a:lnTo>
                      <a:pt x="59" y="1141"/>
                    </a:lnTo>
                    <a:lnTo>
                      <a:pt x="39" y="1121"/>
                    </a:lnTo>
                    <a:lnTo>
                      <a:pt x="22" y="1098"/>
                    </a:lnTo>
                    <a:lnTo>
                      <a:pt x="11" y="1071"/>
                    </a:lnTo>
                    <a:lnTo>
                      <a:pt x="2" y="1043"/>
                    </a:lnTo>
                    <a:lnTo>
                      <a:pt x="0" y="1012"/>
                    </a:lnTo>
                    <a:lnTo>
                      <a:pt x="0" y="900"/>
                    </a:lnTo>
                    <a:lnTo>
                      <a:pt x="2" y="869"/>
                    </a:lnTo>
                    <a:lnTo>
                      <a:pt x="11" y="841"/>
                    </a:lnTo>
                    <a:lnTo>
                      <a:pt x="22" y="814"/>
                    </a:lnTo>
                    <a:lnTo>
                      <a:pt x="39" y="791"/>
                    </a:lnTo>
                    <a:lnTo>
                      <a:pt x="59" y="771"/>
                    </a:lnTo>
                    <a:lnTo>
                      <a:pt x="83" y="754"/>
                    </a:lnTo>
                    <a:lnTo>
                      <a:pt x="110" y="742"/>
                    </a:lnTo>
                    <a:lnTo>
                      <a:pt x="138" y="734"/>
                    </a:lnTo>
                    <a:lnTo>
                      <a:pt x="168" y="731"/>
                    </a:lnTo>
                    <a:lnTo>
                      <a:pt x="281" y="731"/>
                    </a:lnTo>
                    <a:lnTo>
                      <a:pt x="308" y="733"/>
                    </a:lnTo>
                    <a:lnTo>
                      <a:pt x="336" y="741"/>
                    </a:lnTo>
                    <a:lnTo>
                      <a:pt x="412" y="707"/>
                    </a:lnTo>
                    <a:lnTo>
                      <a:pt x="416" y="674"/>
                    </a:lnTo>
                    <a:lnTo>
                      <a:pt x="427" y="643"/>
                    </a:lnTo>
                    <a:lnTo>
                      <a:pt x="443" y="616"/>
                    </a:lnTo>
                    <a:lnTo>
                      <a:pt x="463" y="592"/>
                    </a:lnTo>
                    <a:lnTo>
                      <a:pt x="488" y="572"/>
                    </a:lnTo>
                    <a:lnTo>
                      <a:pt x="516" y="557"/>
                    </a:lnTo>
                    <a:lnTo>
                      <a:pt x="547" y="547"/>
                    </a:lnTo>
                    <a:lnTo>
                      <a:pt x="580" y="544"/>
                    </a:lnTo>
                    <a:lnTo>
                      <a:pt x="636" y="544"/>
                    </a:lnTo>
                    <a:lnTo>
                      <a:pt x="711" y="460"/>
                    </a:lnTo>
                    <a:lnTo>
                      <a:pt x="711" y="376"/>
                    </a:lnTo>
                    <a:lnTo>
                      <a:pt x="714" y="345"/>
                    </a:lnTo>
                    <a:lnTo>
                      <a:pt x="722" y="317"/>
                    </a:lnTo>
                    <a:lnTo>
                      <a:pt x="734" y="291"/>
                    </a:lnTo>
                    <a:lnTo>
                      <a:pt x="751" y="267"/>
                    </a:lnTo>
                    <a:lnTo>
                      <a:pt x="771" y="247"/>
                    </a:lnTo>
                    <a:lnTo>
                      <a:pt x="794" y="230"/>
                    </a:lnTo>
                    <a:lnTo>
                      <a:pt x="821" y="218"/>
                    </a:lnTo>
                    <a:lnTo>
                      <a:pt x="849" y="210"/>
                    </a:lnTo>
                    <a:lnTo>
                      <a:pt x="880" y="207"/>
                    </a:lnTo>
                    <a:lnTo>
                      <a:pt x="992" y="207"/>
                    </a:lnTo>
                    <a:lnTo>
                      <a:pt x="1023" y="210"/>
                    </a:lnTo>
                    <a:lnTo>
                      <a:pt x="1051" y="218"/>
                    </a:lnTo>
                    <a:lnTo>
                      <a:pt x="1076" y="230"/>
                    </a:lnTo>
                    <a:lnTo>
                      <a:pt x="1101" y="247"/>
                    </a:lnTo>
                    <a:lnTo>
                      <a:pt x="1121" y="267"/>
                    </a:lnTo>
                    <a:lnTo>
                      <a:pt x="1138" y="291"/>
                    </a:lnTo>
                    <a:lnTo>
                      <a:pt x="1150" y="317"/>
                    </a:lnTo>
                    <a:lnTo>
                      <a:pt x="1158" y="345"/>
                    </a:lnTo>
                    <a:lnTo>
                      <a:pt x="1161" y="376"/>
                    </a:lnTo>
                    <a:lnTo>
                      <a:pt x="1161" y="445"/>
                    </a:lnTo>
                    <a:lnTo>
                      <a:pt x="1168" y="452"/>
                    </a:lnTo>
                    <a:lnTo>
                      <a:pt x="1179" y="429"/>
                    </a:lnTo>
                    <a:lnTo>
                      <a:pt x="1193" y="407"/>
                    </a:lnTo>
                    <a:lnTo>
                      <a:pt x="1211" y="389"/>
                    </a:lnTo>
                    <a:lnTo>
                      <a:pt x="1232" y="373"/>
                    </a:lnTo>
                    <a:lnTo>
                      <a:pt x="1805" y="25"/>
                    </a:lnTo>
                    <a:lnTo>
                      <a:pt x="1835" y="12"/>
                    </a:lnTo>
                    <a:lnTo>
                      <a:pt x="1867" y="2"/>
                    </a:lnTo>
                    <a:lnTo>
                      <a:pt x="1899"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F11A56EF-B7A8-423B-88DA-1B719CBBBDB9}"/>
                  </a:ext>
                </a:extLst>
              </p:cNvPr>
              <p:cNvSpPr>
                <a:spLocks noEditPoints="1"/>
              </p:cNvSpPr>
              <p:nvPr/>
            </p:nvSpPr>
            <p:spPr bwMode="auto">
              <a:xfrm>
                <a:off x="3792486" y="4433124"/>
                <a:ext cx="609965" cy="363158"/>
              </a:xfrm>
              <a:custGeom>
                <a:avLst/>
                <a:gdLst>
                  <a:gd name="T0" fmla="*/ 2410 w 2418"/>
                  <a:gd name="T1" fmla="*/ 1034 h 1443"/>
                  <a:gd name="T2" fmla="*/ 2416 w 2418"/>
                  <a:gd name="T3" fmla="*/ 1067 h 1443"/>
                  <a:gd name="T4" fmla="*/ 1828 w 2418"/>
                  <a:gd name="T5" fmla="*/ 1432 h 1443"/>
                  <a:gd name="T6" fmla="*/ 1774 w 2418"/>
                  <a:gd name="T7" fmla="*/ 1440 h 1443"/>
                  <a:gd name="T8" fmla="*/ 1174 w 2418"/>
                  <a:gd name="T9" fmla="*/ 1077 h 1443"/>
                  <a:gd name="T10" fmla="*/ 1168 w 2418"/>
                  <a:gd name="T11" fmla="*/ 1044 h 1443"/>
                  <a:gd name="T12" fmla="*/ 1299 w 2418"/>
                  <a:gd name="T13" fmla="*/ 956 h 1443"/>
                  <a:gd name="T14" fmla="*/ 1755 w 2418"/>
                  <a:gd name="T15" fmla="*/ 1218 h 1443"/>
                  <a:gd name="T16" fmla="*/ 1852 w 2418"/>
                  <a:gd name="T17" fmla="*/ 1208 h 1443"/>
                  <a:gd name="T18" fmla="*/ 768 w 2418"/>
                  <a:gd name="T19" fmla="*/ 207 h 1443"/>
                  <a:gd name="T20" fmla="*/ 913 w 2418"/>
                  <a:gd name="T21" fmla="*/ 219 h 1443"/>
                  <a:gd name="T22" fmla="*/ 936 w 2418"/>
                  <a:gd name="T23" fmla="*/ 264 h 1443"/>
                  <a:gd name="T24" fmla="*/ 1132 w 2418"/>
                  <a:gd name="T25" fmla="*/ 576 h 1443"/>
                  <a:gd name="T26" fmla="*/ 1080 w 2418"/>
                  <a:gd name="T27" fmla="*/ 629 h 1443"/>
                  <a:gd name="T28" fmla="*/ 774 w 2418"/>
                  <a:gd name="T29" fmla="*/ 432 h 1443"/>
                  <a:gd name="T30" fmla="*/ 637 w 2418"/>
                  <a:gd name="T31" fmla="*/ 601 h 1443"/>
                  <a:gd name="T32" fmla="*/ 1051 w 2418"/>
                  <a:gd name="T33" fmla="*/ 702 h 1443"/>
                  <a:gd name="T34" fmla="*/ 1050 w 2418"/>
                  <a:gd name="T35" fmla="*/ 750 h 1443"/>
                  <a:gd name="T36" fmla="*/ 634 w 2418"/>
                  <a:gd name="T37" fmla="*/ 730 h 1443"/>
                  <a:gd name="T38" fmla="*/ 598 w 2418"/>
                  <a:gd name="T39" fmla="*/ 766 h 1443"/>
                  <a:gd name="T40" fmla="*/ 450 w 2418"/>
                  <a:gd name="T41" fmla="*/ 766 h 1443"/>
                  <a:gd name="T42" fmla="*/ 225 w 2418"/>
                  <a:gd name="T43" fmla="*/ 835 h 1443"/>
                  <a:gd name="T44" fmla="*/ 646 w 2418"/>
                  <a:gd name="T45" fmla="*/ 943 h 1443"/>
                  <a:gd name="T46" fmla="*/ 693 w 2418"/>
                  <a:gd name="T47" fmla="*/ 919 h 1443"/>
                  <a:gd name="T48" fmla="*/ 829 w 2418"/>
                  <a:gd name="T49" fmla="*/ 924 h 1443"/>
                  <a:gd name="T50" fmla="*/ 1070 w 2418"/>
                  <a:gd name="T51" fmla="*/ 819 h 1443"/>
                  <a:gd name="T52" fmla="*/ 861 w 2418"/>
                  <a:gd name="T53" fmla="*/ 1006 h 1443"/>
                  <a:gd name="T54" fmla="*/ 850 w 2418"/>
                  <a:gd name="T55" fmla="*/ 1121 h 1443"/>
                  <a:gd name="T56" fmla="*/ 805 w 2418"/>
                  <a:gd name="T57" fmla="*/ 1144 h 1443"/>
                  <a:gd name="T58" fmla="*/ 659 w 2418"/>
                  <a:gd name="T59" fmla="*/ 1132 h 1443"/>
                  <a:gd name="T60" fmla="*/ 637 w 2418"/>
                  <a:gd name="T61" fmla="*/ 1087 h 1443"/>
                  <a:gd name="T62" fmla="*/ 214 w 2418"/>
                  <a:gd name="T63" fmla="*/ 932 h 1443"/>
                  <a:gd name="T64" fmla="*/ 169 w 2418"/>
                  <a:gd name="T65" fmla="*/ 956 h 1443"/>
                  <a:gd name="T66" fmla="*/ 23 w 2418"/>
                  <a:gd name="T67" fmla="*/ 945 h 1443"/>
                  <a:gd name="T68" fmla="*/ 0 w 2418"/>
                  <a:gd name="T69" fmla="*/ 900 h 1443"/>
                  <a:gd name="T70" fmla="*/ 11 w 2418"/>
                  <a:gd name="T71" fmla="*/ 754 h 1443"/>
                  <a:gd name="T72" fmla="*/ 56 w 2418"/>
                  <a:gd name="T73" fmla="*/ 732 h 1443"/>
                  <a:gd name="T74" fmla="*/ 203 w 2418"/>
                  <a:gd name="T75" fmla="*/ 744 h 1443"/>
                  <a:gd name="T76" fmla="*/ 412 w 2418"/>
                  <a:gd name="T77" fmla="*/ 601 h 1443"/>
                  <a:gd name="T78" fmla="*/ 435 w 2418"/>
                  <a:gd name="T79" fmla="*/ 556 h 1443"/>
                  <a:gd name="T80" fmla="*/ 574 w 2418"/>
                  <a:gd name="T81" fmla="*/ 544 h 1443"/>
                  <a:gd name="T82" fmla="*/ 711 w 2418"/>
                  <a:gd name="T83" fmla="*/ 376 h 1443"/>
                  <a:gd name="T84" fmla="*/ 723 w 2418"/>
                  <a:gd name="T85" fmla="*/ 230 h 1443"/>
                  <a:gd name="T86" fmla="*/ 768 w 2418"/>
                  <a:gd name="T87" fmla="*/ 207 h 1443"/>
                  <a:gd name="T88" fmla="*/ 1823 w 2418"/>
                  <a:gd name="T89" fmla="*/ 11 h 1443"/>
                  <a:gd name="T90" fmla="*/ 2411 w 2418"/>
                  <a:gd name="T91" fmla="*/ 375 h 1443"/>
                  <a:gd name="T92" fmla="*/ 2405 w 2418"/>
                  <a:gd name="T93" fmla="*/ 409 h 1443"/>
                  <a:gd name="T94" fmla="*/ 1805 w 2418"/>
                  <a:gd name="T95" fmla="*/ 771 h 1443"/>
                  <a:gd name="T96" fmla="*/ 1751 w 2418"/>
                  <a:gd name="T97" fmla="*/ 764 h 1443"/>
                  <a:gd name="T98" fmla="*/ 1163 w 2418"/>
                  <a:gd name="T99" fmla="*/ 398 h 1443"/>
                  <a:gd name="T100" fmla="*/ 1169 w 2418"/>
                  <a:gd name="T101" fmla="*/ 364 h 1443"/>
                  <a:gd name="T102" fmla="*/ 1768 w 2418"/>
                  <a:gd name="T103" fmla="*/ 2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18" h="1443">
                    <a:moveTo>
                      <a:pt x="2280" y="953"/>
                    </a:moveTo>
                    <a:lnTo>
                      <a:pt x="2401" y="1026"/>
                    </a:lnTo>
                    <a:lnTo>
                      <a:pt x="2410" y="1034"/>
                    </a:lnTo>
                    <a:lnTo>
                      <a:pt x="2416" y="1044"/>
                    </a:lnTo>
                    <a:lnTo>
                      <a:pt x="2418" y="1055"/>
                    </a:lnTo>
                    <a:lnTo>
                      <a:pt x="2416" y="1067"/>
                    </a:lnTo>
                    <a:lnTo>
                      <a:pt x="2410" y="1077"/>
                    </a:lnTo>
                    <a:lnTo>
                      <a:pt x="2401" y="1085"/>
                    </a:lnTo>
                    <a:lnTo>
                      <a:pt x="1828" y="1432"/>
                    </a:lnTo>
                    <a:lnTo>
                      <a:pt x="1811" y="1440"/>
                    </a:lnTo>
                    <a:lnTo>
                      <a:pt x="1792" y="1443"/>
                    </a:lnTo>
                    <a:lnTo>
                      <a:pt x="1774" y="1440"/>
                    </a:lnTo>
                    <a:lnTo>
                      <a:pt x="1756" y="1432"/>
                    </a:lnTo>
                    <a:lnTo>
                      <a:pt x="1183" y="1085"/>
                    </a:lnTo>
                    <a:lnTo>
                      <a:pt x="1174" y="1077"/>
                    </a:lnTo>
                    <a:lnTo>
                      <a:pt x="1168" y="1067"/>
                    </a:lnTo>
                    <a:lnTo>
                      <a:pt x="1166" y="1055"/>
                    </a:lnTo>
                    <a:lnTo>
                      <a:pt x="1168" y="1044"/>
                    </a:lnTo>
                    <a:lnTo>
                      <a:pt x="1174" y="1034"/>
                    </a:lnTo>
                    <a:lnTo>
                      <a:pt x="1183" y="1026"/>
                    </a:lnTo>
                    <a:lnTo>
                      <a:pt x="1299" y="956"/>
                    </a:lnTo>
                    <a:lnTo>
                      <a:pt x="1692" y="1195"/>
                    </a:lnTo>
                    <a:lnTo>
                      <a:pt x="1723" y="1208"/>
                    </a:lnTo>
                    <a:lnTo>
                      <a:pt x="1755" y="1218"/>
                    </a:lnTo>
                    <a:lnTo>
                      <a:pt x="1787" y="1221"/>
                    </a:lnTo>
                    <a:lnTo>
                      <a:pt x="1820" y="1218"/>
                    </a:lnTo>
                    <a:lnTo>
                      <a:pt x="1852" y="1208"/>
                    </a:lnTo>
                    <a:lnTo>
                      <a:pt x="1881" y="1195"/>
                    </a:lnTo>
                    <a:lnTo>
                      <a:pt x="2280" y="953"/>
                    </a:lnTo>
                    <a:close/>
                    <a:moveTo>
                      <a:pt x="768" y="207"/>
                    </a:moveTo>
                    <a:lnTo>
                      <a:pt x="880" y="207"/>
                    </a:lnTo>
                    <a:lnTo>
                      <a:pt x="898" y="210"/>
                    </a:lnTo>
                    <a:lnTo>
                      <a:pt x="913" y="219"/>
                    </a:lnTo>
                    <a:lnTo>
                      <a:pt x="925" y="230"/>
                    </a:lnTo>
                    <a:lnTo>
                      <a:pt x="933" y="246"/>
                    </a:lnTo>
                    <a:lnTo>
                      <a:pt x="936" y="264"/>
                    </a:lnTo>
                    <a:lnTo>
                      <a:pt x="936" y="376"/>
                    </a:lnTo>
                    <a:lnTo>
                      <a:pt x="936" y="379"/>
                    </a:lnTo>
                    <a:lnTo>
                      <a:pt x="1132" y="576"/>
                    </a:lnTo>
                    <a:lnTo>
                      <a:pt x="1112" y="591"/>
                    </a:lnTo>
                    <a:lnTo>
                      <a:pt x="1094" y="608"/>
                    </a:lnTo>
                    <a:lnTo>
                      <a:pt x="1080" y="629"/>
                    </a:lnTo>
                    <a:lnTo>
                      <a:pt x="883" y="432"/>
                    </a:lnTo>
                    <a:lnTo>
                      <a:pt x="880" y="432"/>
                    </a:lnTo>
                    <a:lnTo>
                      <a:pt x="774" y="432"/>
                    </a:lnTo>
                    <a:lnTo>
                      <a:pt x="635" y="588"/>
                    </a:lnTo>
                    <a:lnTo>
                      <a:pt x="636" y="595"/>
                    </a:lnTo>
                    <a:lnTo>
                      <a:pt x="637" y="601"/>
                    </a:lnTo>
                    <a:lnTo>
                      <a:pt x="637" y="631"/>
                    </a:lnTo>
                    <a:lnTo>
                      <a:pt x="1058" y="675"/>
                    </a:lnTo>
                    <a:lnTo>
                      <a:pt x="1051" y="702"/>
                    </a:lnTo>
                    <a:lnTo>
                      <a:pt x="1048" y="732"/>
                    </a:lnTo>
                    <a:lnTo>
                      <a:pt x="1049" y="741"/>
                    </a:lnTo>
                    <a:lnTo>
                      <a:pt x="1050" y="750"/>
                    </a:lnTo>
                    <a:lnTo>
                      <a:pt x="637" y="707"/>
                    </a:lnTo>
                    <a:lnTo>
                      <a:pt x="637" y="713"/>
                    </a:lnTo>
                    <a:lnTo>
                      <a:pt x="634" y="730"/>
                    </a:lnTo>
                    <a:lnTo>
                      <a:pt x="625" y="746"/>
                    </a:lnTo>
                    <a:lnTo>
                      <a:pt x="614" y="758"/>
                    </a:lnTo>
                    <a:lnTo>
                      <a:pt x="598" y="766"/>
                    </a:lnTo>
                    <a:lnTo>
                      <a:pt x="580" y="769"/>
                    </a:lnTo>
                    <a:lnTo>
                      <a:pt x="468" y="769"/>
                    </a:lnTo>
                    <a:lnTo>
                      <a:pt x="450" y="766"/>
                    </a:lnTo>
                    <a:lnTo>
                      <a:pt x="434" y="757"/>
                    </a:lnTo>
                    <a:lnTo>
                      <a:pt x="421" y="745"/>
                    </a:lnTo>
                    <a:lnTo>
                      <a:pt x="225" y="835"/>
                    </a:lnTo>
                    <a:lnTo>
                      <a:pt x="225" y="838"/>
                    </a:lnTo>
                    <a:lnTo>
                      <a:pt x="639" y="960"/>
                    </a:lnTo>
                    <a:lnTo>
                      <a:pt x="646" y="943"/>
                    </a:lnTo>
                    <a:lnTo>
                      <a:pt x="659" y="931"/>
                    </a:lnTo>
                    <a:lnTo>
                      <a:pt x="674" y="922"/>
                    </a:lnTo>
                    <a:lnTo>
                      <a:pt x="693" y="919"/>
                    </a:lnTo>
                    <a:lnTo>
                      <a:pt x="805" y="919"/>
                    </a:lnTo>
                    <a:lnTo>
                      <a:pt x="818" y="920"/>
                    </a:lnTo>
                    <a:lnTo>
                      <a:pt x="829" y="924"/>
                    </a:lnTo>
                    <a:lnTo>
                      <a:pt x="840" y="932"/>
                    </a:lnTo>
                    <a:lnTo>
                      <a:pt x="1061" y="795"/>
                    </a:lnTo>
                    <a:lnTo>
                      <a:pt x="1070" y="819"/>
                    </a:lnTo>
                    <a:lnTo>
                      <a:pt x="1084" y="840"/>
                    </a:lnTo>
                    <a:lnTo>
                      <a:pt x="1100" y="860"/>
                    </a:lnTo>
                    <a:lnTo>
                      <a:pt x="861" y="1006"/>
                    </a:lnTo>
                    <a:lnTo>
                      <a:pt x="861" y="1087"/>
                    </a:lnTo>
                    <a:lnTo>
                      <a:pt x="859" y="1105"/>
                    </a:lnTo>
                    <a:lnTo>
                      <a:pt x="850" y="1121"/>
                    </a:lnTo>
                    <a:lnTo>
                      <a:pt x="838" y="1132"/>
                    </a:lnTo>
                    <a:lnTo>
                      <a:pt x="823" y="1141"/>
                    </a:lnTo>
                    <a:lnTo>
                      <a:pt x="805" y="1144"/>
                    </a:lnTo>
                    <a:lnTo>
                      <a:pt x="693" y="1144"/>
                    </a:lnTo>
                    <a:lnTo>
                      <a:pt x="675" y="1141"/>
                    </a:lnTo>
                    <a:lnTo>
                      <a:pt x="659" y="1132"/>
                    </a:lnTo>
                    <a:lnTo>
                      <a:pt x="648" y="1121"/>
                    </a:lnTo>
                    <a:lnTo>
                      <a:pt x="639" y="1105"/>
                    </a:lnTo>
                    <a:lnTo>
                      <a:pt x="637" y="1087"/>
                    </a:lnTo>
                    <a:lnTo>
                      <a:pt x="637" y="1037"/>
                    </a:lnTo>
                    <a:lnTo>
                      <a:pt x="222" y="916"/>
                    </a:lnTo>
                    <a:lnTo>
                      <a:pt x="214" y="932"/>
                    </a:lnTo>
                    <a:lnTo>
                      <a:pt x="203" y="944"/>
                    </a:lnTo>
                    <a:lnTo>
                      <a:pt x="187" y="953"/>
                    </a:lnTo>
                    <a:lnTo>
                      <a:pt x="169" y="956"/>
                    </a:lnTo>
                    <a:lnTo>
                      <a:pt x="56" y="956"/>
                    </a:lnTo>
                    <a:lnTo>
                      <a:pt x="38" y="954"/>
                    </a:lnTo>
                    <a:lnTo>
                      <a:pt x="23" y="945"/>
                    </a:lnTo>
                    <a:lnTo>
                      <a:pt x="11" y="934"/>
                    </a:lnTo>
                    <a:lnTo>
                      <a:pt x="3" y="918"/>
                    </a:lnTo>
                    <a:lnTo>
                      <a:pt x="0" y="900"/>
                    </a:lnTo>
                    <a:lnTo>
                      <a:pt x="0" y="788"/>
                    </a:lnTo>
                    <a:lnTo>
                      <a:pt x="3" y="770"/>
                    </a:lnTo>
                    <a:lnTo>
                      <a:pt x="11" y="754"/>
                    </a:lnTo>
                    <a:lnTo>
                      <a:pt x="23" y="743"/>
                    </a:lnTo>
                    <a:lnTo>
                      <a:pt x="38" y="734"/>
                    </a:lnTo>
                    <a:lnTo>
                      <a:pt x="56" y="732"/>
                    </a:lnTo>
                    <a:lnTo>
                      <a:pt x="169" y="732"/>
                    </a:lnTo>
                    <a:lnTo>
                      <a:pt x="187" y="735"/>
                    </a:lnTo>
                    <a:lnTo>
                      <a:pt x="203" y="744"/>
                    </a:lnTo>
                    <a:lnTo>
                      <a:pt x="214" y="756"/>
                    </a:lnTo>
                    <a:lnTo>
                      <a:pt x="412" y="667"/>
                    </a:lnTo>
                    <a:lnTo>
                      <a:pt x="412" y="601"/>
                    </a:lnTo>
                    <a:lnTo>
                      <a:pt x="415" y="583"/>
                    </a:lnTo>
                    <a:lnTo>
                      <a:pt x="423" y="567"/>
                    </a:lnTo>
                    <a:lnTo>
                      <a:pt x="435" y="556"/>
                    </a:lnTo>
                    <a:lnTo>
                      <a:pt x="450" y="547"/>
                    </a:lnTo>
                    <a:lnTo>
                      <a:pt x="468" y="544"/>
                    </a:lnTo>
                    <a:lnTo>
                      <a:pt x="574" y="544"/>
                    </a:lnTo>
                    <a:lnTo>
                      <a:pt x="713" y="389"/>
                    </a:lnTo>
                    <a:lnTo>
                      <a:pt x="712" y="382"/>
                    </a:lnTo>
                    <a:lnTo>
                      <a:pt x="711" y="376"/>
                    </a:lnTo>
                    <a:lnTo>
                      <a:pt x="711" y="264"/>
                    </a:lnTo>
                    <a:lnTo>
                      <a:pt x="714" y="246"/>
                    </a:lnTo>
                    <a:lnTo>
                      <a:pt x="723" y="230"/>
                    </a:lnTo>
                    <a:lnTo>
                      <a:pt x="734" y="219"/>
                    </a:lnTo>
                    <a:lnTo>
                      <a:pt x="750" y="210"/>
                    </a:lnTo>
                    <a:lnTo>
                      <a:pt x="768" y="207"/>
                    </a:lnTo>
                    <a:close/>
                    <a:moveTo>
                      <a:pt x="1787" y="0"/>
                    </a:moveTo>
                    <a:lnTo>
                      <a:pt x="1805" y="2"/>
                    </a:lnTo>
                    <a:lnTo>
                      <a:pt x="1823" y="11"/>
                    </a:lnTo>
                    <a:lnTo>
                      <a:pt x="2396" y="357"/>
                    </a:lnTo>
                    <a:lnTo>
                      <a:pt x="2405" y="364"/>
                    </a:lnTo>
                    <a:lnTo>
                      <a:pt x="2411" y="375"/>
                    </a:lnTo>
                    <a:lnTo>
                      <a:pt x="2413" y="387"/>
                    </a:lnTo>
                    <a:lnTo>
                      <a:pt x="2411" y="398"/>
                    </a:lnTo>
                    <a:lnTo>
                      <a:pt x="2405" y="409"/>
                    </a:lnTo>
                    <a:lnTo>
                      <a:pt x="2396" y="416"/>
                    </a:lnTo>
                    <a:lnTo>
                      <a:pt x="1823" y="764"/>
                    </a:lnTo>
                    <a:lnTo>
                      <a:pt x="1805" y="771"/>
                    </a:lnTo>
                    <a:lnTo>
                      <a:pt x="1787" y="774"/>
                    </a:lnTo>
                    <a:lnTo>
                      <a:pt x="1768" y="771"/>
                    </a:lnTo>
                    <a:lnTo>
                      <a:pt x="1751" y="764"/>
                    </a:lnTo>
                    <a:lnTo>
                      <a:pt x="1178" y="416"/>
                    </a:lnTo>
                    <a:lnTo>
                      <a:pt x="1169" y="409"/>
                    </a:lnTo>
                    <a:lnTo>
                      <a:pt x="1163" y="398"/>
                    </a:lnTo>
                    <a:lnTo>
                      <a:pt x="1161" y="387"/>
                    </a:lnTo>
                    <a:lnTo>
                      <a:pt x="1163" y="375"/>
                    </a:lnTo>
                    <a:lnTo>
                      <a:pt x="1169" y="364"/>
                    </a:lnTo>
                    <a:lnTo>
                      <a:pt x="1178" y="357"/>
                    </a:lnTo>
                    <a:lnTo>
                      <a:pt x="1751" y="11"/>
                    </a:lnTo>
                    <a:lnTo>
                      <a:pt x="1768" y="2"/>
                    </a:lnTo>
                    <a:lnTo>
                      <a:pt x="178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E57E37C0-721F-43B3-B6CC-67225136CE39}"/>
                  </a:ext>
                </a:extLst>
              </p:cNvPr>
              <p:cNvSpPr>
                <a:spLocks noEditPoints="1"/>
              </p:cNvSpPr>
              <p:nvPr/>
            </p:nvSpPr>
            <p:spPr bwMode="auto">
              <a:xfrm>
                <a:off x="4076314" y="4588260"/>
                <a:ext cx="324374" cy="123403"/>
              </a:xfrm>
              <a:custGeom>
                <a:avLst/>
                <a:gdLst>
                  <a:gd name="T0" fmla="*/ 1155 w 1290"/>
                  <a:gd name="T1" fmla="*/ 1 h 489"/>
                  <a:gd name="T2" fmla="*/ 1273 w 1290"/>
                  <a:gd name="T3" fmla="*/ 73 h 489"/>
                  <a:gd name="T4" fmla="*/ 1282 w 1290"/>
                  <a:gd name="T5" fmla="*/ 80 h 489"/>
                  <a:gd name="T6" fmla="*/ 1288 w 1290"/>
                  <a:gd name="T7" fmla="*/ 91 h 489"/>
                  <a:gd name="T8" fmla="*/ 1290 w 1290"/>
                  <a:gd name="T9" fmla="*/ 102 h 489"/>
                  <a:gd name="T10" fmla="*/ 1288 w 1290"/>
                  <a:gd name="T11" fmla="*/ 114 h 489"/>
                  <a:gd name="T12" fmla="*/ 1282 w 1290"/>
                  <a:gd name="T13" fmla="*/ 124 h 489"/>
                  <a:gd name="T14" fmla="*/ 1273 w 1290"/>
                  <a:gd name="T15" fmla="*/ 132 h 489"/>
                  <a:gd name="T16" fmla="*/ 700 w 1290"/>
                  <a:gd name="T17" fmla="*/ 480 h 489"/>
                  <a:gd name="T18" fmla="*/ 682 w 1290"/>
                  <a:gd name="T19" fmla="*/ 487 h 489"/>
                  <a:gd name="T20" fmla="*/ 664 w 1290"/>
                  <a:gd name="T21" fmla="*/ 489 h 489"/>
                  <a:gd name="T22" fmla="*/ 645 w 1290"/>
                  <a:gd name="T23" fmla="*/ 487 h 489"/>
                  <a:gd name="T24" fmla="*/ 628 w 1290"/>
                  <a:gd name="T25" fmla="*/ 480 h 489"/>
                  <a:gd name="T26" fmla="*/ 277 w 1290"/>
                  <a:gd name="T27" fmla="*/ 266 h 489"/>
                  <a:gd name="T28" fmla="*/ 298 w 1290"/>
                  <a:gd name="T29" fmla="*/ 241 h 489"/>
                  <a:gd name="T30" fmla="*/ 315 w 1290"/>
                  <a:gd name="T31" fmla="*/ 211 h 489"/>
                  <a:gd name="T32" fmla="*/ 328 w 1290"/>
                  <a:gd name="T33" fmla="*/ 181 h 489"/>
                  <a:gd name="T34" fmla="*/ 336 w 1290"/>
                  <a:gd name="T35" fmla="*/ 147 h 489"/>
                  <a:gd name="T36" fmla="*/ 339 w 1290"/>
                  <a:gd name="T37" fmla="*/ 112 h 489"/>
                  <a:gd name="T38" fmla="*/ 338 w 1290"/>
                  <a:gd name="T39" fmla="*/ 106 h 489"/>
                  <a:gd name="T40" fmla="*/ 338 w 1290"/>
                  <a:gd name="T41" fmla="*/ 100 h 489"/>
                  <a:gd name="T42" fmla="*/ 569 w 1290"/>
                  <a:gd name="T43" fmla="*/ 241 h 489"/>
                  <a:gd name="T44" fmla="*/ 600 w 1290"/>
                  <a:gd name="T45" fmla="*/ 256 h 489"/>
                  <a:gd name="T46" fmla="*/ 632 w 1290"/>
                  <a:gd name="T47" fmla="*/ 264 h 489"/>
                  <a:gd name="T48" fmla="*/ 664 w 1290"/>
                  <a:gd name="T49" fmla="*/ 267 h 489"/>
                  <a:gd name="T50" fmla="*/ 697 w 1290"/>
                  <a:gd name="T51" fmla="*/ 264 h 489"/>
                  <a:gd name="T52" fmla="*/ 729 w 1290"/>
                  <a:gd name="T53" fmla="*/ 256 h 489"/>
                  <a:gd name="T54" fmla="*/ 758 w 1290"/>
                  <a:gd name="T55" fmla="*/ 241 h 489"/>
                  <a:gd name="T56" fmla="*/ 1155 w 1290"/>
                  <a:gd name="T57" fmla="*/ 1 h 489"/>
                  <a:gd name="T58" fmla="*/ 113 w 1290"/>
                  <a:gd name="T59" fmla="*/ 0 h 489"/>
                  <a:gd name="T60" fmla="*/ 138 w 1290"/>
                  <a:gd name="T61" fmla="*/ 3 h 489"/>
                  <a:gd name="T62" fmla="*/ 162 w 1290"/>
                  <a:gd name="T63" fmla="*/ 12 h 489"/>
                  <a:gd name="T64" fmla="*/ 183 w 1290"/>
                  <a:gd name="T65" fmla="*/ 25 h 489"/>
                  <a:gd name="T66" fmla="*/ 201 w 1290"/>
                  <a:gd name="T67" fmla="*/ 42 h 489"/>
                  <a:gd name="T68" fmla="*/ 213 w 1290"/>
                  <a:gd name="T69" fmla="*/ 63 h 489"/>
                  <a:gd name="T70" fmla="*/ 222 w 1290"/>
                  <a:gd name="T71" fmla="*/ 87 h 489"/>
                  <a:gd name="T72" fmla="*/ 225 w 1290"/>
                  <a:gd name="T73" fmla="*/ 113 h 489"/>
                  <a:gd name="T74" fmla="*/ 222 w 1290"/>
                  <a:gd name="T75" fmla="*/ 138 h 489"/>
                  <a:gd name="T76" fmla="*/ 213 w 1290"/>
                  <a:gd name="T77" fmla="*/ 162 h 489"/>
                  <a:gd name="T78" fmla="*/ 201 w 1290"/>
                  <a:gd name="T79" fmla="*/ 183 h 489"/>
                  <a:gd name="T80" fmla="*/ 183 w 1290"/>
                  <a:gd name="T81" fmla="*/ 201 h 489"/>
                  <a:gd name="T82" fmla="*/ 162 w 1290"/>
                  <a:gd name="T83" fmla="*/ 213 h 489"/>
                  <a:gd name="T84" fmla="*/ 138 w 1290"/>
                  <a:gd name="T85" fmla="*/ 222 h 489"/>
                  <a:gd name="T86" fmla="*/ 113 w 1290"/>
                  <a:gd name="T87" fmla="*/ 225 h 489"/>
                  <a:gd name="T88" fmla="*/ 87 w 1290"/>
                  <a:gd name="T89" fmla="*/ 222 h 489"/>
                  <a:gd name="T90" fmla="*/ 63 w 1290"/>
                  <a:gd name="T91" fmla="*/ 213 h 489"/>
                  <a:gd name="T92" fmla="*/ 42 w 1290"/>
                  <a:gd name="T93" fmla="*/ 201 h 489"/>
                  <a:gd name="T94" fmla="*/ 25 w 1290"/>
                  <a:gd name="T95" fmla="*/ 183 h 489"/>
                  <a:gd name="T96" fmla="*/ 12 w 1290"/>
                  <a:gd name="T97" fmla="*/ 162 h 489"/>
                  <a:gd name="T98" fmla="*/ 3 w 1290"/>
                  <a:gd name="T99" fmla="*/ 138 h 489"/>
                  <a:gd name="T100" fmla="*/ 0 w 1290"/>
                  <a:gd name="T101" fmla="*/ 113 h 489"/>
                  <a:gd name="T102" fmla="*/ 3 w 1290"/>
                  <a:gd name="T103" fmla="*/ 87 h 489"/>
                  <a:gd name="T104" fmla="*/ 12 w 1290"/>
                  <a:gd name="T105" fmla="*/ 63 h 489"/>
                  <a:gd name="T106" fmla="*/ 25 w 1290"/>
                  <a:gd name="T107" fmla="*/ 42 h 489"/>
                  <a:gd name="T108" fmla="*/ 42 w 1290"/>
                  <a:gd name="T109" fmla="*/ 25 h 489"/>
                  <a:gd name="T110" fmla="*/ 63 w 1290"/>
                  <a:gd name="T111" fmla="*/ 12 h 489"/>
                  <a:gd name="T112" fmla="*/ 87 w 1290"/>
                  <a:gd name="T113" fmla="*/ 3 h 489"/>
                  <a:gd name="T114" fmla="*/ 113 w 1290"/>
                  <a:gd name="T115"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0" h="489">
                    <a:moveTo>
                      <a:pt x="1155" y="1"/>
                    </a:moveTo>
                    <a:lnTo>
                      <a:pt x="1273" y="73"/>
                    </a:lnTo>
                    <a:lnTo>
                      <a:pt x="1282" y="80"/>
                    </a:lnTo>
                    <a:lnTo>
                      <a:pt x="1288" y="91"/>
                    </a:lnTo>
                    <a:lnTo>
                      <a:pt x="1290" y="102"/>
                    </a:lnTo>
                    <a:lnTo>
                      <a:pt x="1288" y="114"/>
                    </a:lnTo>
                    <a:lnTo>
                      <a:pt x="1282" y="124"/>
                    </a:lnTo>
                    <a:lnTo>
                      <a:pt x="1273" y="132"/>
                    </a:lnTo>
                    <a:lnTo>
                      <a:pt x="700" y="480"/>
                    </a:lnTo>
                    <a:lnTo>
                      <a:pt x="682" y="487"/>
                    </a:lnTo>
                    <a:lnTo>
                      <a:pt x="664" y="489"/>
                    </a:lnTo>
                    <a:lnTo>
                      <a:pt x="645" y="487"/>
                    </a:lnTo>
                    <a:lnTo>
                      <a:pt x="628" y="480"/>
                    </a:lnTo>
                    <a:lnTo>
                      <a:pt x="277" y="266"/>
                    </a:lnTo>
                    <a:lnTo>
                      <a:pt x="298" y="241"/>
                    </a:lnTo>
                    <a:lnTo>
                      <a:pt x="315" y="211"/>
                    </a:lnTo>
                    <a:lnTo>
                      <a:pt x="328" y="181"/>
                    </a:lnTo>
                    <a:lnTo>
                      <a:pt x="336" y="147"/>
                    </a:lnTo>
                    <a:lnTo>
                      <a:pt x="339" y="112"/>
                    </a:lnTo>
                    <a:lnTo>
                      <a:pt x="338" y="106"/>
                    </a:lnTo>
                    <a:lnTo>
                      <a:pt x="338" y="100"/>
                    </a:lnTo>
                    <a:lnTo>
                      <a:pt x="569" y="241"/>
                    </a:lnTo>
                    <a:lnTo>
                      <a:pt x="600" y="256"/>
                    </a:lnTo>
                    <a:lnTo>
                      <a:pt x="632" y="264"/>
                    </a:lnTo>
                    <a:lnTo>
                      <a:pt x="664" y="267"/>
                    </a:lnTo>
                    <a:lnTo>
                      <a:pt x="697" y="264"/>
                    </a:lnTo>
                    <a:lnTo>
                      <a:pt x="729" y="256"/>
                    </a:lnTo>
                    <a:lnTo>
                      <a:pt x="758" y="241"/>
                    </a:lnTo>
                    <a:lnTo>
                      <a:pt x="1155" y="1"/>
                    </a:lnTo>
                    <a:close/>
                    <a:moveTo>
                      <a:pt x="113" y="0"/>
                    </a:moveTo>
                    <a:lnTo>
                      <a:pt x="138" y="3"/>
                    </a:lnTo>
                    <a:lnTo>
                      <a:pt x="162" y="12"/>
                    </a:lnTo>
                    <a:lnTo>
                      <a:pt x="183" y="25"/>
                    </a:lnTo>
                    <a:lnTo>
                      <a:pt x="201" y="42"/>
                    </a:lnTo>
                    <a:lnTo>
                      <a:pt x="213" y="63"/>
                    </a:lnTo>
                    <a:lnTo>
                      <a:pt x="222" y="87"/>
                    </a:lnTo>
                    <a:lnTo>
                      <a:pt x="225" y="113"/>
                    </a:lnTo>
                    <a:lnTo>
                      <a:pt x="222" y="138"/>
                    </a:lnTo>
                    <a:lnTo>
                      <a:pt x="213" y="162"/>
                    </a:lnTo>
                    <a:lnTo>
                      <a:pt x="201" y="183"/>
                    </a:lnTo>
                    <a:lnTo>
                      <a:pt x="183" y="201"/>
                    </a:lnTo>
                    <a:lnTo>
                      <a:pt x="162" y="213"/>
                    </a:lnTo>
                    <a:lnTo>
                      <a:pt x="138" y="222"/>
                    </a:lnTo>
                    <a:lnTo>
                      <a:pt x="113" y="225"/>
                    </a:lnTo>
                    <a:lnTo>
                      <a:pt x="87" y="222"/>
                    </a:lnTo>
                    <a:lnTo>
                      <a:pt x="63" y="213"/>
                    </a:lnTo>
                    <a:lnTo>
                      <a:pt x="42" y="201"/>
                    </a:lnTo>
                    <a:lnTo>
                      <a:pt x="25" y="183"/>
                    </a:lnTo>
                    <a:lnTo>
                      <a:pt x="12" y="162"/>
                    </a:lnTo>
                    <a:lnTo>
                      <a:pt x="3" y="138"/>
                    </a:lnTo>
                    <a:lnTo>
                      <a:pt x="0" y="113"/>
                    </a:lnTo>
                    <a:lnTo>
                      <a:pt x="3" y="87"/>
                    </a:lnTo>
                    <a:lnTo>
                      <a:pt x="12" y="63"/>
                    </a:lnTo>
                    <a:lnTo>
                      <a:pt x="25" y="42"/>
                    </a:lnTo>
                    <a:lnTo>
                      <a:pt x="42" y="25"/>
                    </a:lnTo>
                    <a:lnTo>
                      <a:pt x="63" y="12"/>
                    </a:lnTo>
                    <a:lnTo>
                      <a:pt x="87" y="3"/>
                    </a:lnTo>
                    <a:lnTo>
                      <a:pt x="113"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08B66E72-AC71-42BB-A823-796F6419DDE2}"/>
                </a:ext>
              </a:extLst>
            </p:cNvPr>
            <p:cNvGrpSpPr>
              <a:grpSpLocks noChangeAspect="1"/>
            </p:cNvGrpSpPr>
            <p:nvPr/>
          </p:nvGrpSpPr>
          <p:grpSpPr>
            <a:xfrm>
              <a:off x="9836479" y="4275995"/>
              <a:ext cx="666378" cy="419571"/>
              <a:chOff x="3764280" y="4404918"/>
              <a:chExt cx="666378" cy="419571"/>
            </a:xfrm>
          </p:grpSpPr>
          <p:sp useBgFill="1">
            <p:nvSpPr>
              <p:cNvPr id="49" name="Freeform 41">
                <a:extLst>
                  <a:ext uri="{FF2B5EF4-FFF2-40B4-BE49-F238E27FC236}">
                    <a16:creationId xmlns:a16="http://schemas.microsoft.com/office/drawing/2014/main" id="{5C0F276E-968B-4641-9B52-B17156288585}"/>
                  </a:ext>
                </a:extLst>
              </p:cNvPr>
              <p:cNvSpPr>
                <a:spLocks/>
              </p:cNvSpPr>
              <p:nvPr/>
            </p:nvSpPr>
            <p:spPr bwMode="auto">
              <a:xfrm>
                <a:off x="3764280" y="4404918"/>
                <a:ext cx="666378" cy="419571"/>
              </a:xfrm>
              <a:custGeom>
                <a:avLst/>
                <a:gdLst>
                  <a:gd name="T0" fmla="*/ 1964 w 2642"/>
                  <a:gd name="T1" fmla="*/ 12 h 1667"/>
                  <a:gd name="T2" fmla="*/ 2587 w 2642"/>
                  <a:gd name="T3" fmla="*/ 388 h 1667"/>
                  <a:gd name="T4" fmla="*/ 2628 w 2642"/>
                  <a:gd name="T5" fmla="*/ 449 h 1667"/>
                  <a:gd name="T6" fmla="*/ 2636 w 2642"/>
                  <a:gd name="T7" fmla="*/ 524 h 1667"/>
                  <a:gd name="T8" fmla="*/ 2604 w 2642"/>
                  <a:gd name="T9" fmla="*/ 592 h 1667"/>
                  <a:gd name="T10" fmla="*/ 2498 w 2642"/>
                  <a:gd name="T11" fmla="*/ 666 h 1667"/>
                  <a:gd name="T12" fmla="*/ 2604 w 2642"/>
                  <a:gd name="T13" fmla="*/ 741 h 1667"/>
                  <a:gd name="T14" fmla="*/ 2636 w 2642"/>
                  <a:gd name="T15" fmla="*/ 808 h 1667"/>
                  <a:gd name="T16" fmla="*/ 2628 w 2642"/>
                  <a:gd name="T17" fmla="*/ 882 h 1667"/>
                  <a:gd name="T18" fmla="*/ 2587 w 2642"/>
                  <a:gd name="T19" fmla="*/ 944 h 1667"/>
                  <a:gd name="T20" fmla="*/ 2571 w 2642"/>
                  <a:gd name="T21" fmla="*/ 1042 h 1667"/>
                  <a:gd name="T22" fmla="*/ 2623 w 2642"/>
                  <a:gd name="T23" fmla="*/ 1095 h 1667"/>
                  <a:gd name="T24" fmla="*/ 2642 w 2642"/>
                  <a:gd name="T25" fmla="*/ 1167 h 1667"/>
                  <a:gd name="T26" fmla="*/ 2623 w 2642"/>
                  <a:gd name="T27" fmla="*/ 1240 h 1667"/>
                  <a:gd name="T28" fmla="*/ 2571 w 2642"/>
                  <a:gd name="T29" fmla="*/ 1293 h 1667"/>
                  <a:gd name="T30" fmla="*/ 1936 w 2642"/>
                  <a:gd name="T31" fmla="*/ 1664 h 1667"/>
                  <a:gd name="T32" fmla="*/ 1839 w 2642"/>
                  <a:gd name="T33" fmla="*/ 1655 h 1667"/>
                  <a:gd name="T34" fmla="*/ 1216 w 2642"/>
                  <a:gd name="T35" fmla="*/ 1278 h 1667"/>
                  <a:gd name="T36" fmla="*/ 1175 w 2642"/>
                  <a:gd name="T37" fmla="*/ 1217 h 1667"/>
                  <a:gd name="T38" fmla="*/ 1167 w 2642"/>
                  <a:gd name="T39" fmla="*/ 1147 h 1667"/>
                  <a:gd name="T40" fmla="*/ 1086 w 2642"/>
                  <a:gd name="T41" fmla="*/ 1199 h 1667"/>
                  <a:gd name="T42" fmla="*/ 1063 w 2642"/>
                  <a:gd name="T43" fmla="*/ 1285 h 1667"/>
                  <a:gd name="T44" fmla="*/ 1003 w 2642"/>
                  <a:gd name="T45" fmla="*/ 1345 h 1667"/>
                  <a:gd name="T46" fmla="*/ 917 w 2642"/>
                  <a:gd name="T47" fmla="*/ 1368 h 1667"/>
                  <a:gd name="T48" fmla="*/ 747 w 2642"/>
                  <a:gd name="T49" fmla="*/ 1357 h 1667"/>
                  <a:gd name="T50" fmla="*/ 678 w 2642"/>
                  <a:gd name="T51" fmla="*/ 1310 h 1667"/>
                  <a:gd name="T52" fmla="*/ 640 w 2642"/>
                  <a:gd name="T53" fmla="*/ 1235 h 1667"/>
                  <a:gd name="T54" fmla="*/ 312 w 2642"/>
                  <a:gd name="T55" fmla="*/ 1178 h 1667"/>
                  <a:gd name="T56" fmla="*/ 138 w 2642"/>
                  <a:gd name="T57" fmla="*/ 1178 h 1667"/>
                  <a:gd name="T58" fmla="*/ 59 w 2642"/>
                  <a:gd name="T59" fmla="*/ 1141 h 1667"/>
                  <a:gd name="T60" fmla="*/ 11 w 2642"/>
                  <a:gd name="T61" fmla="*/ 1071 h 1667"/>
                  <a:gd name="T62" fmla="*/ 0 w 2642"/>
                  <a:gd name="T63" fmla="*/ 900 h 1667"/>
                  <a:gd name="T64" fmla="*/ 22 w 2642"/>
                  <a:gd name="T65" fmla="*/ 814 h 1667"/>
                  <a:gd name="T66" fmla="*/ 83 w 2642"/>
                  <a:gd name="T67" fmla="*/ 754 h 1667"/>
                  <a:gd name="T68" fmla="*/ 168 w 2642"/>
                  <a:gd name="T69" fmla="*/ 731 h 1667"/>
                  <a:gd name="T70" fmla="*/ 336 w 2642"/>
                  <a:gd name="T71" fmla="*/ 741 h 1667"/>
                  <a:gd name="T72" fmla="*/ 427 w 2642"/>
                  <a:gd name="T73" fmla="*/ 643 h 1667"/>
                  <a:gd name="T74" fmla="*/ 488 w 2642"/>
                  <a:gd name="T75" fmla="*/ 572 h 1667"/>
                  <a:gd name="T76" fmla="*/ 580 w 2642"/>
                  <a:gd name="T77" fmla="*/ 544 h 1667"/>
                  <a:gd name="T78" fmla="*/ 711 w 2642"/>
                  <a:gd name="T79" fmla="*/ 376 h 1667"/>
                  <a:gd name="T80" fmla="*/ 734 w 2642"/>
                  <a:gd name="T81" fmla="*/ 291 h 1667"/>
                  <a:gd name="T82" fmla="*/ 794 w 2642"/>
                  <a:gd name="T83" fmla="*/ 230 h 1667"/>
                  <a:gd name="T84" fmla="*/ 880 w 2642"/>
                  <a:gd name="T85" fmla="*/ 207 h 1667"/>
                  <a:gd name="T86" fmla="*/ 1051 w 2642"/>
                  <a:gd name="T87" fmla="*/ 218 h 1667"/>
                  <a:gd name="T88" fmla="*/ 1121 w 2642"/>
                  <a:gd name="T89" fmla="*/ 267 h 1667"/>
                  <a:gd name="T90" fmla="*/ 1158 w 2642"/>
                  <a:gd name="T91" fmla="*/ 345 h 1667"/>
                  <a:gd name="T92" fmla="*/ 1168 w 2642"/>
                  <a:gd name="T93" fmla="*/ 452 h 1667"/>
                  <a:gd name="T94" fmla="*/ 1211 w 2642"/>
                  <a:gd name="T95" fmla="*/ 389 h 1667"/>
                  <a:gd name="T96" fmla="*/ 1835 w 2642"/>
                  <a:gd name="T97" fmla="*/ 12 h 1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42" h="1667">
                    <a:moveTo>
                      <a:pt x="1899" y="0"/>
                    </a:moveTo>
                    <a:lnTo>
                      <a:pt x="1932" y="2"/>
                    </a:lnTo>
                    <a:lnTo>
                      <a:pt x="1964" y="12"/>
                    </a:lnTo>
                    <a:lnTo>
                      <a:pt x="1993" y="25"/>
                    </a:lnTo>
                    <a:lnTo>
                      <a:pt x="2566" y="373"/>
                    </a:lnTo>
                    <a:lnTo>
                      <a:pt x="2587" y="388"/>
                    </a:lnTo>
                    <a:lnTo>
                      <a:pt x="2604" y="406"/>
                    </a:lnTo>
                    <a:lnTo>
                      <a:pt x="2619" y="427"/>
                    </a:lnTo>
                    <a:lnTo>
                      <a:pt x="2628" y="449"/>
                    </a:lnTo>
                    <a:lnTo>
                      <a:pt x="2636" y="473"/>
                    </a:lnTo>
                    <a:lnTo>
                      <a:pt x="2638" y="499"/>
                    </a:lnTo>
                    <a:lnTo>
                      <a:pt x="2636" y="524"/>
                    </a:lnTo>
                    <a:lnTo>
                      <a:pt x="2628" y="548"/>
                    </a:lnTo>
                    <a:lnTo>
                      <a:pt x="2619" y="570"/>
                    </a:lnTo>
                    <a:lnTo>
                      <a:pt x="2604" y="592"/>
                    </a:lnTo>
                    <a:lnTo>
                      <a:pt x="2587" y="610"/>
                    </a:lnTo>
                    <a:lnTo>
                      <a:pt x="2567" y="624"/>
                    </a:lnTo>
                    <a:lnTo>
                      <a:pt x="2498" y="666"/>
                    </a:lnTo>
                    <a:lnTo>
                      <a:pt x="2566" y="708"/>
                    </a:lnTo>
                    <a:lnTo>
                      <a:pt x="2587" y="723"/>
                    </a:lnTo>
                    <a:lnTo>
                      <a:pt x="2604" y="741"/>
                    </a:lnTo>
                    <a:lnTo>
                      <a:pt x="2619" y="761"/>
                    </a:lnTo>
                    <a:lnTo>
                      <a:pt x="2628" y="784"/>
                    </a:lnTo>
                    <a:lnTo>
                      <a:pt x="2636" y="808"/>
                    </a:lnTo>
                    <a:lnTo>
                      <a:pt x="2638" y="833"/>
                    </a:lnTo>
                    <a:lnTo>
                      <a:pt x="2636" y="859"/>
                    </a:lnTo>
                    <a:lnTo>
                      <a:pt x="2628" y="882"/>
                    </a:lnTo>
                    <a:lnTo>
                      <a:pt x="2619" y="905"/>
                    </a:lnTo>
                    <a:lnTo>
                      <a:pt x="2604" y="925"/>
                    </a:lnTo>
                    <a:lnTo>
                      <a:pt x="2587" y="944"/>
                    </a:lnTo>
                    <a:lnTo>
                      <a:pt x="2567" y="959"/>
                    </a:lnTo>
                    <a:lnTo>
                      <a:pt x="2500" y="999"/>
                    </a:lnTo>
                    <a:lnTo>
                      <a:pt x="2571" y="1042"/>
                    </a:lnTo>
                    <a:lnTo>
                      <a:pt x="2591" y="1056"/>
                    </a:lnTo>
                    <a:lnTo>
                      <a:pt x="2609" y="1074"/>
                    </a:lnTo>
                    <a:lnTo>
                      <a:pt x="2623" y="1095"/>
                    </a:lnTo>
                    <a:lnTo>
                      <a:pt x="2634" y="1118"/>
                    </a:lnTo>
                    <a:lnTo>
                      <a:pt x="2640" y="1142"/>
                    </a:lnTo>
                    <a:lnTo>
                      <a:pt x="2642" y="1167"/>
                    </a:lnTo>
                    <a:lnTo>
                      <a:pt x="2640" y="1193"/>
                    </a:lnTo>
                    <a:lnTo>
                      <a:pt x="2634" y="1217"/>
                    </a:lnTo>
                    <a:lnTo>
                      <a:pt x="2623" y="1240"/>
                    </a:lnTo>
                    <a:lnTo>
                      <a:pt x="2609" y="1260"/>
                    </a:lnTo>
                    <a:lnTo>
                      <a:pt x="2591" y="1278"/>
                    </a:lnTo>
                    <a:lnTo>
                      <a:pt x="2571" y="1293"/>
                    </a:lnTo>
                    <a:lnTo>
                      <a:pt x="1998" y="1641"/>
                    </a:lnTo>
                    <a:lnTo>
                      <a:pt x="1968" y="1655"/>
                    </a:lnTo>
                    <a:lnTo>
                      <a:pt x="1936" y="1664"/>
                    </a:lnTo>
                    <a:lnTo>
                      <a:pt x="1904" y="1667"/>
                    </a:lnTo>
                    <a:lnTo>
                      <a:pt x="1871" y="1664"/>
                    </a:lnTo>
                    <a:lnTo>
                      <a:pt x="1839" y="1655"/>
                    </a:lnTo>
                    <a:lnTo>
                      <a:pt x="1810" y="1641"/>
                    </a:lnTo>
                    <a:lnTo>
                      <a:pt x="1237" y="1293"/>
                    </a:lnTo>
                    <a:lnTo>
                      <a:pt x="1216" y="1278"/>
                    </a:lnTo>
                    <a:lnTo>
                      <a:pt x="1199" y="1260"/>
                    </a:lnTo>
                    <a:lnTo>
                      <a:pt x="1184" y="1239"/>
                    </a:lnTo>
                    <a:lnTo>
                      <a:pt x="1175" y="1217"/>
                    </a:lnTo>
                    <a:lnTo>
                      <a:pt x="1168" y="1193"/>
                    </a:lnTo>
                    <a:lnTo>
                      <a:pt x="1166" y="1167"/>
                    </a:lnTo>
                    <a:lnTo>
                      <a:pt x="1167" y="1147"/>
                    </a:lnTo>
                    <a:lnTo>
                      <a:pt x="1172" y="1128"/>
                    </a:lnTo>
                    <a:lnTo>
                      <a:pt x="1086" y="1181"/>
                    </a:lnTo>
                    <a:lnTo>
                      <a:pt x="1086" y="1199"/>
                    </a:lnTo>
                    <a:lnTo>
                      <a:pt x="1083" y="1230"/>
                    </a:lnTo>
                    <a:lnTo>
                      <a:pt x="1075" y="1258"/>
                    </a:lnTo>
                    <a:lnTo>
                      <a:pt x="1063" y="1285"/>
                    </a:lnTo>
                    <a:lnTo>
                      <a:pt x="1046" y="1308"/>
                    </a:lnTo>
                    <a:lnTo>
                      <a:pt x="1026" y="1328"/>
                    </a:lnTo>
                    <a:lnTo>
                      <a:pt x="1003" y="1345"/>
                    </a:lnTo>
                    <a:lnTo>
                      <a:pt x="976" y="1357"/>
                    </a:lnTo>
                    <a:lnTo>
                      <a:pt x="948" y="1365"/>
                    </a:lnTo>
                    <a:lnTo>
                      <a:pt x="917" y="1368"/>
                    </a:lnTo>
                    <a:lnTo>
                      <a:pt x="805" y="1368"/>
                    </a:lnTo>
                    <a:lnTo>
                      <a:pt x="775" y="1366"/>
                    </a:lnTo>
                    <a:lnTo>
                      <a:pt x="747" y="1357"/>
                    </a:lnTo>
                    <a:lnTo>
                      <a:pt x="722" y="1346"/>
                    </a:lnTo>
                    <a:lnTo>
                      <a:pt x="698" y="1330"/>
                    </a:lnTo>
                    <a:lnTo>
                      <a:pt x="678" y="1310"/>
                    </a:lnTo>
                    <a:lnTo>
                      <a:pt x="661" y="1288"/>
                    </a:lnTo>
                    <a:lnTo>
                      <a:pt x="649" y="1262"/>
                    </a:lnTo>
                    <a:lnTo>
                      <a:pt x="640" y="1235"/>
                    </a:lnTo>
                    <a:lnTo>
                      <a:pt x="370" y="1155"/>
                    </a:lnTo>
                    <a:lnTo>
                      <a:pt x="342" y="1169"/>
                    </a:lnTo>
                    <a:lnTo>
                      <a:pt x="312" y="1178"/>
                    </a:lnTo>
                    <a:lnTo>
                      <a:pt x="281" y="1181"/>
                    </a:lnTo>
                    <a:lnTo>
                      <a:pt x="168" y="1181"/>
                    </a:lnTo>
                    <a:lnTo>
                      <a:pt x="138" y="1178"/>
                    </a:lnTo>
                    <a:lnTo>
                      <a:pt x="110" y="1170"/>
                    </a:lnTo>
                    <a:lnTo>
                      <a:pt x="83" y="1158"/>
                    </a:lnTo>
                    <a:lnTo>
                      <a:pt x="59" y="1141"/>
                    </a:lnTo>
                    <a:lnTo>
                      <a:pt x="39" y="1121"/>
                    </a:lnTo>
                    <a:lnTo>
                      <a:pt x="22" y="1098"/>
                    </a:lnTo>
                    <a:lnTo>
                      <a:pt x="11" y="1071"/>
                    </a:lnTo>
                    <a:lnTo>
                      <a:pt x="2" y="1043"/>
                    </a:lnTo>
                    <a:lnTo>
                      <a:pt x="0" y="1012"/>
                    </a:lnTo>
                    <a:lnTo>
                      <a:pt x="0" y="900"/>
                    </a:lnTo>
                    <a:lnTo>
                      <a:pt x="2" y="869"/>
                    </a:lnTo>
                    <a:lnTo>
                      <a:pt x="11" y="841"/>
                    </a:lnTo>
                    <a:lnTo>
                      <a:pt x="22" y="814"/>
                    </a:lnTo>
                    <a:lnTo>
                      <a:pt x="39" y="791"/>
                    </a:lnTo>
                    <a:lnTo>
                      <a:pt x="59" y="771"/>
                    </a:lnTo>
                    <a:lnTo>
                      <a:pt x="83" y="754"/>
                    </a:lnTo>
                    <a:lnTo>
                      <a:pt x="110" y="742"/>
                    </a:lnTo>
                    <a:lnTo>
                      <a:pt x="138" y="734"/>
                    </a:lnTo>
                    <a:lnTo>
                      <a:pt x="168" y="731"/>
                    </a:lnTo>
                    <a:lnTo>
                      <a:pt x="281" y="731"/>
                    </a:lnTo>
                    <a:lnTo>
                      <a:pt x="308" y="733"/>
                    </a:lnTo>
                    <a:lnTo>
                      <a:pt x="336" y="741"/>
                    </a:lnTo>
                    <a:lnTo>
                      <a:pt x="412" y="707"/>
                    </a:lnTo>
                    <a:lnTo>
                      <a:pt x="416" y="674"/>
                    </a:lnTo>
                    <a:lnTo>
                      <a:pt x="427" y="643"/>
                    </a:lnTo>
                    <a:lnTo>
                      <a:pt x="443" y="616"/>
                    </a:lnTo>
                    <a:lnTo>
                      <a:pt x="463" y="592"/>
                    </a:lnTo>
                    <a:lnTo>
                      <a:pt x="488" y="572"/>
                    </a:lnTo>
                    <a:lnTo>
                      <a:pt x="516" y="557"/>
                    </a:lnTo>
                    <a:lnTo>
                      <a:pt x="547" y="547"/>
                    </a:lnTo>
                    <a:lnTo>
                      <a:pt x="580" y="544"/>
                    </a:lnTo>
                    <a:lnTo>
                      <a:pt x="636" y="544"/>
                    </a:lnTo>
                    <a:lnTo>
                      <a:pt x="711" y="460"/>
                    </a:lnTo>
                    <a:lnTo>
                      <a:pt x="711" y="376"/>
                    </a:lnTo>
                    <a:lnTo>
                      <a:pt x="714" y="345"/>
                    </a:lnTo>
                    <a:lnTo>
                      <a:pt x="722" y="317"/>
                    </a:lnTo>
                    <a:lnTo>
                      <a:pt x="734" y="291"/>
                    </a:lnTo>
                    <a:lnTo>
                      <a:pt x="751" y="267"/>
                    </a:lnTo>
                    <a:lnTo>
                      <a:pt x="771" y="247"/>
                    </a:lnTo>
                    <a:lnTo>
                      <a:pt x="794" y="230"/>
                    </a:lnTo>
                    <a:lnTo>
                      <a:pt x="821" y="218"/>
                    </a:lnTo>
                    <a:lnTo>
                      <a:pt x="849" y="210"/>
                    </a:lnTo>
                    <a:lnTo>
                      <a:pt x="880" y="207"/>
                    </a:lnTo>
                    <a:lnTo>
                      <a:pt x="992" y="207"/>
                    </a:lnTo>
                    <a:lnTo>
                      <a:pt x="1023" y="210"/>
                    </a:lnTo>
                    <a:lnTo>
                      <a:pt x="1051" y="218"/>
                    </a:lnTo>
                    <a:lnTo>
                      <a:pt x="1076" y="230"/>
                    </a:lnTo>
                    <a:lnTo>
                      <a:pt x="1101" y="247"/>
                    </a:lnTo>
                    <a:lnTo>
                      <a:pt x="1121" y="267"/>
                    </a:lnTo>
                    <a:lnTo>
                      <a:pt x="1138" y="291"/>
                    </a:lnTo>
                    <a:lnTo>
                      <a:pt x="1150" y="317"/>
                    </a:lnTo>
                    <a:lnTo>
                      <a:pt x="1158" y="345"/>
                    </a:lnTo>
                    <a:lnTo>
                      <a:pt x="1161" y="376"/>
                    </a:lnTo>
                    <a:lnTo>
                      <a:pt x="1161" y="445"/>
                    </a:lnTo>
                    <a:lnTo>
                      <a:pt x="1168" y="452"/>
                    </a:lnTo>
                    <a:lnTo>
                      <a:pt x="1179" y="429"/>
                    </a:lnTo>
                    <a:lnTo>
                      <a:pt x="1193" y="407"/>
                    </a:lnTo>
                    <a:lnTo>
                      <a:pt x="1211" y="389"/>
                    </a:lnTo>
                    <a:lnTo>
                      <a:pt x="1232" y="373"/>
                    </a:lnTo>
                    <a:lnTo>
                      <a:pt x="1805" y="25"/>
                    </a:lnTo>
                    <a:lnTo>
                      <a:pt x="1835" y="12"/>
                    </a:lnTo>
                    <a:lnTo>
                      <a:pt x="1867" y="2"/>
                    </a:lnTo>
                    <a:lnTo>
                      <a:pt x="1899"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2">
                <a:extLst>
                  <a:ext uri="{FF2B5EF4-FFF2-40B4-BE49-F238E27FC236}">
                    <a16:creationId xmlns:a16="http://schemas.microsoft.com/office/drawing/2014/main" id="{21D30F27-5FCA-40E3-9D4B-2A26FA62B7E3}"/>
                  </a:ext>
                </a:extLst>
              </p:cNvPr>
              <p:cNvSpPr>
                <a:spLocks noEditPoints="1"/>
              </p:cNvSpPr>
              <p:nvPr/>
            </p:nvSpPr>
            <p:spPr bwMode="auto">
              <a:xfrm>
                <a:off x="3792486" y="4433124"/>
                <a:ext cx="609965" cy="363158"/>
              </a:xfrm>
              <a:custGeom>
                <a:avLst/>
                <a:gdLst>
                  <a:gd name="T0" fmla="*/ 2410 w 2418"/>
                  <a:gd name="T1" fmla="*/ 1034 h 1443"/>
                  <a:gd name="T2" fmla="*/ 2416 w 2418"/>
                  <a:gd name="T3" fmla="*/ 1067 h 1443"/>
                  <a:gd name="T4" fmla="*/ 1828 w 2418"/>
                  <a:gd name="T5" fmla="*/ 1432 h 1443"/>
                  <a:gd name="T6" fmla="*/ 1774 w 2418"/>
                  <a:gd name="T7" fmla="*/ 1440 h 1443"/>
                  <a:gd name="T8" fmla="*/ 1174 w 2418"/>
                  <a:gd name="T9" fmla="*/ 1077 h 1443"/>
                  <a:gd name="T10" fmla="*/ 1168 w 2418"/>
                  <a:gd name="T11" fmla="*/ 1044 h 1443"/>
                  <a:gd name="T12" fmla="*/ 1299 w 2418"/>
                  <a:gd name="T13" fmla="*/ 956 h 1443"/>
                  <a:gd name="T14" fmla="*/ 1755 w 2418"/>
                  <a:gd name="T15" fmla="*/ 1218 h 1443"/>
                  <a:gd name="T16" fmla="*/ 1852 w 2418"/>
                  <a:gd name="T17" fmla="*/ 1208 h 1443"/>
                  <a:gd name="T18" fmla="*/ 768 w 2418"/>
                  <a:gd name="T19" fmla="*/ 207 h 1443"/>
                  <a:gd name="T20" fmla="*/ 913 w 2418"/>
                  <a:gd name="T21" fmla="*/ 219 h 1443"/>
                  <a:gd name="T22" fmla="*/ 936 w 2418"/>
                  <a:gd name="T23" fmla="*/ 264 h 1443"/>
                  <a:gd name="T24" fmla="*/ 1132 w 2418"/>
                  <a:gd name="T25" fmla="*/ 576 h 1443"/>
                  <a:gd name="T26" fmla="*/ 1080 w 2418"/>
                  <a:gd name="T27" fmla="*/ 629 h 1443"/>
                  <a:gd name="T28" fmla="*/ 774 w 2418"/>
                  <a:gd name="T29" fmla="*/ 432 h 1443"/>
                  <a:gd name="T30" fmla="*/ 637 w 2418"/>
                  <a:gd name="T31" fmla="*/ 601 h 1443"/>
                  <a:gd name="T32" fmla="*/ 1051 w 2418"/>
                  <a:gd name="T33" fmla="*/ 702 h 1443"/>
                  <a:gd name="T34" fmla="*/ 1050 w 2418"/>
                  <a:gd name="T35" fmla="*/ 750 h 1443"/>
                  <a:gd name="T36" fmla="*/ 634 w 2418"/>
                  <a:gd name="T37" fmla="*/ 730 h 1443"/>
                  <a:gd name="T38" fmla="*/ 598 w 2418"/>
                  <a:gd name="T39" fmla="*/ 766 h 1443"/>
                  <a:gd name="T40" fmla="*/ 450 w 2418"/>
                  <a:gd name="T41" fmla="*/ 766 h 1443"/>
                  <a:gd name="T42" fmla="*/ 225 w 2418"/>
                  <a:gd name="T43" fmla="*/ 835 h 1443"/>
                  <a:gd name="T44" fmla="*/ 646 w 2418"/>
                  <a:gd name="T45" fmla="*/ 943 h 1443"/>
                  <a:gd name="T46" fmla="*/ 693 w 2418"/>
                  <a:gd name="T47" fmla="*/ 919 h 1443"/>
                  <a:gd name="T48" fmla="*/ 829 w 2418"/>
                  <a:gd name="T49" fmla="*/ 924 h 1443"/>
                  <a:gd name="T50" fmla="*/ 1070 w 2418"/>
                  <a:gd name="T51" fmla="*/ 819 h 1443"/>
                  <a:gd name="T52" fmla="*/ 861 w 2418"/>
                  <a:gd name="T53" fmla="*/ 1006 h 1443"/>
                  <a:gd name="T54" fmla="*/ 850 w 2418"/>
                  <a:gd name="T55" fmla="*/ 1121 h 1443"/>
                  <a:gd name="T56" fmla="*/ 805 w 2418"/>
                  <a:gd name="T57" fmla="*/ 1144 h 1443"/>
                  <a:gd name="T58" fmla="*/ 659 w 2418"/>
                  <a:gd name="T59" fmla="*/ 1132 h 1443"/>
                  <a:gd name="T60" fmla="*/ 637 w 2418"/>
                  <a:gd name="T61" fmla="*/ 1087 h 1443"/>
                  <a:gd name="T62" fmla="*/ 214 w 2418"/>
                  <a:gd name="T63" fmla="*/ 932 h 1443"/>
                  <a:gd name="T64" fmla="*/ 169 w 2418"/>
                  <a:gd name="T65" fmla="*/ 956 h 1443"/>
                  <a:gd name="T66" fmla="*/ 23 w 2418"/>
                  <a:gd name="T67" fmla="*/ 945 h 1443"/>
                  <a:gd name="T68" fmla="*/ 0 w 2418"/>
                  <a:gd name="T69" fmla="*/ 900 h 1443"/>
                  <a:gd name="T70" fmla="*/ 11 w 2418"/>
                  <a:gd name="T71" fmla="*/ 754 h 1443"/>
                  <a:gd name="T72" fmla="*/ 56 w 2418"/>
                  <a:gd name="T73" fmla="*/ 732 h 1443"/>
                  <a:gd name="T74" fmla="*/ 203 w 2418"/>
                  <a:gd name="T75" fmla="*/ 744 h 1443"/>
                  <a:gd name="T76" fmla="*/ 412 w 2418"/>
                  <a:gd name="T77" fmla="*/ 601 h 1443"/>
                  <a:gd name="T78" fmla="*/ 435 w 2418"/>
                  <a:gd name="T79" fmla="*/ 556 h 1443"/>
                  <a:gd name="T80" fmla="*/ 574 w 2418"/>
                  <a:gd name="T81" fmla="*/ 544 h 1443"/>
                  <a:gd name="T82" fmla="*/ 711 w 2418"/>
                  <a:gd name="T83" fmla="*/ 376 h 1443"/>
                  <a:gd name="T84" fmla="*/ 723 w 2418"/>
                  <a:gd name="T85" fmla="*/ 230 h 1443"/>
                  <a:gd name="T86" fmla="*/ 768 w 2418"/>
                  <a:gd name="T87" fmla="*/ 207 h 1443"/>
                  <a:gd name="T88" fmla="*/ 1823 w 2418"/>
                  <a:gd name="T89" fmla="*/ 11 h 1443"/>
                  <a:gd name="T90" fmla="*/ 2411 w 2418"/>
                  <a:gd name="T91" fmla="*/ 375 h 1443"/>
                  <a:gd name="T92" fmla="*/ 2405 w 2418"/>
                  <a:gd name="T93" fmla="*/ 409 h 1443"/>
                  <a:gd name="T94" fmla="*/ 1805 w 2418"/>
                  <a:gd name="T95" fmla="*/ 771 h 1443"/>
                  <a:gd name="T96" fmla="*/ 1751 w 2418"/>
                  <a:gd name="T97" fmla="*/ 764 h 1443"/>
                  <a:gd name="T98" fmla="*/ 1163 w 2418"/>
                  <a:gd name="T99" fmla="*/ 398 h 1443"/>
                  <a:gd name="T100" fmla="*/ 1169 w 2418"/>
                  <a:gd name="T101" fmla="*/ 364 h 1443"/>
                  <a:gd name="T102" fmla="*/ 1768 w 2418"/>
                  <a:gd name="T103" fmla="*/ 2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18" h="1443">
                    <a:moveTo>
                      <a:pt x="2280" y="953"/>
                    </a:moveTo>
                    <a:lnTo>
                      <a:pt x="2401" y="1026"/>
                    </a:lnTo>
                    <a:lnTo>
                      <a:pt x="2410" y="1034"/>
                    </a:lnTo>
                    <a:lnTo>
                      <a:pt x="2416" y="1044"/>
                    </a:lnTo>
                    <a:lnTo>
                      <a:pt x="2418" y="1055"/>
                    </a:lnTo>
                    <a:lnTo>
                      <a:pt x="2416" y="1067"/>
                    </a:lnTo>
                    <a:lnTo>
                      <a:pt x="2410" y="1077"/>
                    </a:lnTo>
                    <a:lnTo>
                      <a:pt x="2401" y="1085"/>
                    </a:lnTo>
                    <a:lnTo>
                      <a:pt x="1828" y="1432"/>
                    </a:lnTo>
                    <a:lnTo>
                      <a:pt x="1811" y="1440"/>
                    </a:lnTo>
                    <a:lnTo>
                      <a:pt x="1792" y="1443"/>
                    </a:lnTo>
                    <a:lnTo>
                      <a:pt x="1774" y="1440"/>
                    </a:lnTo>
                    <a:lnTo>
                      <a:pt x="1756" y="1432"/>
                    </a:lnTo>
                    <a:lnTo>
                      <a:pt x="1183" y="1085"/>
                    </a:lnTo>
                    <a:lnTo>
                      <a:pt x="1174" y="1077"/>
                    </a:lnTo>
                    <a:lnTo>
                      <a:pt x="1168" y="1067"/>
                    </a:lnTo>
                    <a:lnTo>
                      <a:pt x="1166" y="1055"/>
                    </a:lnTo>
                    <a:lnTo>
                      <a:pt x="1168" y="1044"/>
                    </a:lnTo>
                    <a:lnTo>
                      <a:pt x="1174" y="1034"/>
                    </a:lnTo>
                    <a:lnTo>
                      <a:pt x="1183" y="1026"/>
                    </a:lnTo>
                    <a:lnTo>
                      <a:pt x="1299" y="956"/>
                    </a:lnTo>
                    <a:lnTo>
                      <a:pt x="1692" y="1195"/>
                    </a:lnTo>
                    <a:lnTo>
                      <a:pt x="1723" y="1208"/>
                    </a:lnTo>
                    <a:lnTo>
                      <a:pt x="1755" y="1218"/>
                    </a:lnTo>
                    <a:lnTo>
                      <a:pt x="1787" y="1221"/>
                    </a:lnTo>
                    <a:lnTo>
                      <a:pt x="1820" y="1218"/>
                    </a:lnTo>
                    <a:lnTo>
                      <a:pt x="1852" y="1208"/>
                    </a:lnTo>
                    <a:lnTo>
                      <a:pt x="1881" y="1195"/>
                    </a:lnTo>
                    <a:lnTo>
                      <a:pt x="2280" y="953"/>
                    </a:lnTo>
                    <a:close/>
                    <a:moveTo>
                      <a:pt x="768" y="207"/>
                    </a:moveTo>
                    <a:lnTo>
                      <a:pt x="880" y="207"/>
                    </a:lnTo>
                    <a:lnTo>
                      <a:pt x="898" y="210"/>
                    </a:lnTo>
                    <a:lnTo>
                      <a:pt x="913" y="219"/>
                    </a:lnTo>
                    <a:lnTo>
                      <a:pt x="925" y="230"/>
                    </a:lnTo>
                    <a:lnTo>
                      <a:pt x="933" y="246"/>
                    </a:lnTo>
                    <a:lnTo>
                      <a:pt x="936" y="264"/>
                    </a:lnTo>
                    <a:lnTo>
                      <a:pt x="936" y="376"/>
                    </a:lnTo>
                    <a:lnTo>
                      <a:pt x="936" y="379"/>
                    </a:lnTo>
                    <a:lnTo>
                      <a:pt x="1132" y="576"/>
                    </a:lnTo>
                    <a:lnTo>
                      <a:pt x="1112" y="591"/>
                    </a:lnTo>
                    <a:lnTo>
                      <a:pt x="1094" y="608"/>
                    </a:lnTo>
                    <a:lnTo>
                      <a:pt x="1080" y="629"/>
                    </a:lnTo>
                    <a:lnTo>
                      <a:pt x="883" y="432"/>
                    </a:lnTo>
                    <a:lnTo>
                      <a:pt x="880" y="432"/>
                    </a:lnTo>
                    <a:lnTo>
                      <a:pt x="774" y="432"/>
                    </a:lnTo>
                    <a:lnTo>
                      <a:pt x="635" y="588"/>
                    </a:lnTo>
                    <a:lnTo>
                      <a:pt x="636" y="595"/>
                    </a:lnTo>
                    <a:lnTo>
                      <a:pt x="637" y="601"/>
                    </a:lnTo>
                    <a:lnTo>
                      <a:pt x="637" y="631"/>
                    </a:lnTo>
                    <a:lnTo>
                      <a:pt x="1058" y="675"/>
                    </a:lnTo>
                    <a:lnTo>
                      <a:pt x="1051" y="702"/>
                    </a:lnTo>
                    <a:lnTo>
                      <a:pt x="1048" y="732"/>
                    </a:lnTo>
                    <a:lnTo>
                      <a:pt x="1049" y="741"/>
                    </a:lnTo>
                    <a:lnTo>
                      <a:pt x="1050" y="750"/>
                    </a:lnTo>
                    <a:lnTo>
                      <a:pt x="637" y="707"/>
                    </a:lnTo>
                    <a:lnTo>
                      <a:pt x="637" y="713"/>
                    </a:lnTo>
                    <a:lnTo>
                      <a:pt x="634" y="730"/>
                    </a:lnTo>
                    <a:lnTo>
                      <a:pt x="625" y="746"/>
                    </a:lnTo>
                    <a:lnTo>
                      <a:pt x="614" y="758"/>
                    </a:lnTo>
                    <a:lnTo>
                      <a:pt x="598" y="766"/>
                    </a:lnTo>
                    <a:lnTo>
                      <a:pt x="580" y="769"/>
                    </a:lnTo>
                    <a:lnTo>
                      <a:pt x="468" y="769"/>
                    </a:lnTo>
                    <a:lnTo>
                      <a:pt x="450" y="766"/>
                    </a:lnTo>
                    <a:lnTo>
                      <a:pt x="434" y="757"/>
                    </a:lnTo>
                    <a:lnTo>
                      <a:pt x="421" y="745"/>
                    </a:lnTo>
                    <a:lnTo>
                      <a:pt x="225" y="835"/>
                    </a:lnTo>
                    <a:lnTo>
                      <a:pt x="225" y="838"/>
                    </a:lnTo>
                    <a:lnTo>
                      <a:pt x="639" y="960"/>
                    </a:lnTo>
                    <a:lnTo>
                      <a:pt x="646" y="943"/>
                    </a:lnTo>
                    <a:lnTo>
                      <a:pt x="659" y="931"/>
                    </a:lnTo>
                    <a:lnTo>
                      <a:pt x="674" y="922"/>
                    </a:lnTo>
                    <a:lnTo>
                      <a:pt x="693" y="919"/>
                    </a:lnTo>
                    <a:lnTo>
                      <a:pt x="805" y="919"/>
                    </a:lnTo>
                    <a:lnTo>
                      <a:pt x="818" y="920"/>
                    </a:lnTo>
                    <a:lnTo>
                      <a:pt x="829" y="924"/>
                    </a:lnTo>
                    <a:lnTo>
                      <a:pt x="840" y="932"/>
                    </a:lnTo>
                    <a:lnTo>
                      <a:pt x="1061" y="795"/>
                    </a:lnTo>
                    <a:lnTo>
                      <a:pt x="1070" y="819"/>
                    </a:lnTo>
                    <a:lnTo>
                      <a:pt x="1084" y="840"/>
                    </a:lnTo>
                    <a:lnTo>
                      <a:pt x="1100" y="860"/>
                    </a:lnTo>
                    <a:lnTo>
                      <a:pt x="861" y="1006"/>
                    </a:lnTo>
                    <a:lnTo>
                      <a:pt x="861" y="1087"/>
                    </a:lnTo>
                    <a:lnTo>
                      <a:pt x="859" y="1105"/>
                    </a:lnTo>
                    <a:lnTo>
                      <a:pt x="850" y="1121"/>
                    </a:lnTo>
                    <a:lnTo>
                      <a:pt x="838" y="1132"/>
                    </a:lnTo>
                    <a:lnTo>
                      <a:pt x="823" y="1141"/>
                    </a:lnTo>
                    <a:lnTo>
                      <a:pt x="805" y="1144"/>
                    </a:lnTo>
                    <a:lnTo>
                      <a:pt x="693" y="1144"/>
                    </a:lnTo>
                    <a:lnTo>
                      <a:pt x="675" y="1141"/>
                    </a:lnTo>
                    <a:lnTo>
                      <a:pt x="659" y="1132"/>
                    </a:lnTo>
                    <a:lnTo>
                      <a:pt x="648" y="1121"/>
                    </a:lnTo>
                    <a:lnTo>
                      <a:pt x="639" y="1105"/>
                    </a:lnTo>
                    <a:lnTo>
                      <a:pt x="637" y="1087"/>
                    </a:lnTo>
                    <a:lnTo>
                      <a:pt x="637" y="1037"/>
                    </a:lnTo>
                    <a:lnTo>
                      <a:pt x="222" y="916"/>
                    </a:lnTo>
                    <a:lnTo>
                      <a:pt x="214" y="932"/>
                    </a:lnTo>
                    <a:lnTo>
                      <a:pt x="203" y="944"/>
                    </a:lnTo>
                    <a:lnTo>
                      <a:pt x="187" y="953"/>
                    </a:lnTo>
                    <a:lnTo>
                      <a:pt x="169" y="956"/>
                    </a:lnTo>
                    <a:lnTo>
                      <a:pt x="56" y="956"/>
                    </a:lnTo>
                    <a:lnTo>
                      <a:pt x="38" y="954"/>
                    </a:lnTo>
                    <a:lnTo>
                      <a:pt x="23" y="945"/>
                    </a:lnTo>
                    <a:lnTo>
                      <a:pt x="11" y="934"/>
                    </a:lnTo>
                    <a:lnTo>
                      <a:pt x="3" y="918"/>
                    </a:lnTo>
                    <a:lnTo>
                      <a:pt x="0" y="900"/>
                    </a:lnTo>
                    <a:lnTo>
                      <a:pt x="0" y="788"/>
                    </a:lnTo>
                    <a:lnTo>
                      <a:pt x="3" y="770"/>
                    </a:lnTo>
                    <a:lnTo>
                      <a:pt x="11" y="754"/>
                    </a:lnTo>
                    <a:lnTo>
                      <a:pt x="23" y="743"/>
                    </a:lnTo>
                    <a:lnTo>
                      <a:pt x="38" y="734"/>
                    </a:lnTo>
                    <a:lnTo>
                      <a:pt x="56" y="732"/>
                    </a:lnTo>
                    <a:lnTo>
                      <a:pt x="169" y="732"/>
                    </a:lnTo>
                    <a:lnTo>
                      <a:pt x="187" y="735"/>
                    </a:lnTo>
                    <a:lnTo>
                      <a:pt x="203" y="744"/>
                    </a:lnTo>
                    <a:lnTo>
                      <a:pt x="214" y="756"/>
                    </a:lnTo>
                    <a:lnTo>
                      <a:pt x="412" y="667"/>
                    </a:lnTo>
                    <a:lnTo>
                      <a:pt x="412" y="601"/>
                    </a:lnTo>
                    <a:lnTo>
                      <a:pt x="415" y="583"/>
                    </a:lnTo>
                    <a:lnTo>
                      <a:pt x="423" y="567"/>
                    </a:lnTo>
                    <a:lnTo>
                      <a:pt x="435" y="556"/>
                    </a:lnTo>
                    <a:lnTo>
                      <a:pt x="450" y="547"/>
                    </a:lnTo>
                    <a:lnTo>
                      <a:pt x="468" y="544"/>
                    </a:lnTo>
                    <a:lnTo>
                      <a:pt x="574" y="544"/>
                    </a:lnTo>
                    <a:lnTo>
                      <a:pt x="713" y="389"/>
                    </a:lnTo>
                    <a:lnTo>
                      <a:pt x="712" y="382"/>
                    </a:lnTo>
                    <a:lnTo>
                      <a:pt x="711" y="376"/>
                    </a:lnTo>
                    <a:lnTo>
                      <a:pt x="711" y="264"/>
                    </a:lnTo>
                    <a:lnTo>
                      <a:pt x="714" y="246"/>
                    </a:lnTo>
                    <a:lnTo>
                      <a:pt x="723" y="230"/>
                    </a:lnTo>
                    <a:lnTo>
                      <a:pt x="734" y="219"/>
                    </a:lnTo>
                    <a:lnTo>
                      <a:pt x="750" y="210"/>
                    </a:lnTo>
                    <a:lnTo>
                      <a:pt x="768" y="207"/>
                    </a:lnTo>
                    <a:close/>
                    <a:moveTo>
                      <a:pt x="1787" y="0"/>
                    </a:moveTo>
                    <a:lnTo>
                      <a:pt x="1805" y="2"/>
                    </a:lnTo>
                    <a:lnTo>
                      <a:pt x="1823" y="11"/>
                    </a:lnTo>
                    <a:lnTo>
                      <a:pt x="2396" y="357"/>
                    </a:lnTo>
                    <a:lnTo>
                      <a:pt x="2405" y="364"/>
                    </a:lnTo>
                    <a:lnTo>
                      <a:pt x="2411" y="375"/>
                    </a:lnTo>
                    <a:lnTo>
                      <a:pt x="2413" y="387"/>
                    </a:lnTo>
                    <a:lnTo>
                      <a:pt x="2411" y="398"/>
                    </a:lnTo>
                    <a:lnTo>
                      <a:pt x="2405" y="409"/>
                    </a:lnTo>
                    <a:lnTo>
                      <a:pt x="2396" y="416"/>
                    </a:lnTo>
                    <a:lnTo>
                      <a:pt x="1823" y="764"/>
                    </a:lnTo>
                    <a:lnTo>
                      <a:pt x="1805" y="771"/>
                    </a:lnTo>
                    <a:lnTo>
                      <a:pt x="1787" y="774"/>
                    </a:lnTo>
                    <a:lnTo>
                      <a:pt x="1768" y="771"/>
                    </a:lnTo>
                    <a:lnTo>
                      <a:pt x="1751" y="764"/>
                    </a:lnTo>
                    <a:lnTo>
                      <a:pt x="1178" y="416"/>
                    </a:lnTo>
                    <a:lnTo>
                      <a:pt x="1169" y="409"/>
                    </a:lnTo>
                    <a:lnTo>
                      <a:pt x="1163" y="398"/>
                    </a:lnTo>
                    <a:lnTo>
                      <a:pt x="1161" y="387"/>
                    </a:lnTo>
                    <a:lnTo>
                      <a:pt x="1163" y="375"/>
                    </a:lnTo>
                    <a:lnTo>
                      <a:pt x="1169" y="364"/>
                    </a:lnTo>
                    <a:lnTo>
                      <a:pt x="1178" y="357"/>
                    </a:lnTo>
                    <a:lnTo>
                      <a:pt x="1751" y="11"/>
                    </a:lnTo>
                    <a:lnTo>
                      <a:pt x="1768" y="2"/>
                    </a:lnTo>
                    <a:lnTo>
                      <a:pt x="178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43">
                <a:extLst>
                  <a:ext uri="{FF2B5EF4-FFF2-40B4-BE49-F238E27FC236}">
                    <a16:creationId xmlns:a16="http://schemas.microsoft.com/office/drawing/2014/main" id="{74AFC25F-D12C-429B-B4CC-50C5801D9A2C}"/>
                  </a:ext>
                </a:extLst>
              </p:cNvPr>
              <p:cNvSpPr>
                <a:spLocks noEditPoints="1"/>
              </p:cNvSpPr>
              <p:nvPr/>
            </p:nvSpPr>
            <p:spPr bwMode="auto">
              <a:xfrm>
                <a:off x="4076314" y="4588260"/>
                <a:ext cx="324374" cy="123403"/>
              </a:xfrm>
              <a:custGeom>
                <a:avLst/>
                <a:gdLst>
                  <a:gd name="T0" fmla="*/ 1155 w 1290"/>
                  <a:gd name="T1" fmla="*/ 1 h 489"/>
                  <a:gd name="T2" fmla="*/ 1273 w 1290"/>
                  <a:gd name="T3" fmla="*/ 73 h 489"/>
                  <a:gd name="T4" fmla="*/ 1282 w 1290"/>
                  <a:gd name="T5" fmla="*/ 80 h 489"/>
                  <a:gd name="T6" fmla="*/ 1288 w 1290"/>
                  <a:gd name="T7" fmla="*/ 91 h 489"/>
                  <a:gd name="T8" fmla="*/ 1290 w 1290"/>
                  <a:gd name="T9" fmla="*/ 102 h 489"/>
                  <a:gd name="T10" fmla="*/ 1288 w 1290"/>
                  <a:gd name="T11" fmla="*/ 114 h 489"/>
                  <a:gd name="T12" fmla="*/ 1282 w 1290"/>
                  <a:gd name="T13" fmla="*/ 124 h 489"/>
                  <a:gd name="T14" fmla="*/ 1273 w 1290"/>
                  <a:gd name="T15" fmla="*/ 132 h 489"/>
                  <a:gd name="T16" fmla="*/ 700 w 1290"/>
                  <a:gd name="T17" fmla="*/ 480 h 489"/>
                  <a:gd name="T18" fmla="*/ 682 w 1290"/>
                  <a:gd name="T19" fmla="*/ 487 h 489"/>
                  <a:gd name="T20" fmla="*/ 664 w 1290"/>
                  <a:gd name="T21" fmla="*/ 489 h 489"/>
                  <a:gd name="T22" fmla="*/ 645 w 1290"/>
                  <a:gd name="T23" fmla="*/ 487 h 489"/>
                  <a:gd name="T24" fmla="*/ 628 w 1290"/>
                  <a:gd name="T25" fmla="*/ 480 h 489"/>
                  <a:gd name="T26" fmla="*/ 277 w 1290"/>
                  <a:gd name="T27" fmla="*/ 266 h 489"/>
                  <a:gd name="T28" fmla="*/ 298 w 1290"/>
                  <a:gd name="T29" fmla="*/ 241 h 489"/>
                  <a:gd name="T30" fmla="*/ 315 w 1290"/>
                  <a:gd name="T31" fmla="*/ 211 h 489"/>
                  <a:gd name="T32" fmla="*/ 328 w 1290"/>
                  <a:gd name="T33" fmla="*/ 181 h 489"/>
                  <a:gd name="T34" fmla="*/ 336 w 1290"/>
                  <a:gd name="T35" fmla="*/ 147 h 489"/>
                  <a:gd name="T36" fmla="*/ 339 w 1290"/>
                  <a:gd name="T37" fmla="*/ 112 h 489"/>
                  <a:gd name="T38" fmla="*/ 338 w 1290"/>
                  <a:gd name="T39" fmla="*/ 106 h 489"/>
                  <a:gd name="T40" fmla="*/ 338 w 1290"/>
                  <a:gd name="T41" fmla="*/ 100 h 489"/>
                  <a:gd name="T42" fmla="*/ 569 w 1290"/>
                  <a:gd name="T43" fmla="*/ 241 h 489"/>
                  <a:gd name="T44" fmla="*/ 600 w 1290"/>
                  <a:gd name="T45" fmla="*/ 256 h 489"/>
                  <a:gd name="T46" fmla="*/ 632 w 1290"/>
                  <a:gd name="T47" fmla="*/ 264 h 489"/>
                  <a:gd name="T48" fmla="*/ 664 w 1290"/>
                  <a:gd name="T49" fmla="*/ 267 h 489"/>
                  <a:gd name="T50" fmla="*/ 697 w 1290"/>
                  <a:gd name="T51" fmla="*/ 264 h 489"/>
                  <a:gd name="T52" fmla="*/ 729 w 1290"/>
                  <a:gd name="T53" fmla="*/ 256 h 489"/>
                  <a:gd name="T54" fmla="*/ 758 w 1290"/>
                  <a:gd name="T55" fmla="*/ 241 h 489"/>
                  <a:gd name="T56" fmla="*/ 1155 w 1290"/>
                  <a:gd name="T57" fmla="*/ 1 h 489"/>
                  <a:gd name="T58" fmla="*/ 113 w 1290"/>
                  <a:gd name="T59" fmla="*/ 0 h 489"/>
                  <a:gd name="T60" fmla="*/ 138 w 1290"/>
                  <a:gd name="T61" fmla="*/ 3 h 489"/>
                  <a:gd name="T62" fmla="*/ 162 w 1290"/>
                  <a:gd name="T63" fmla="*/ 12 h 489"/>
                  <a:gd name="T64" fmla="*/ 183 w 1290"/>
                  <a:gd name="T65" fmla="*/ 25 h 489"/>
                  <a:gd name="T66" fmla="*/ 201 w 1290"/>
                  <a:gd name="T67" fmla="*/ 42 h 489"/>
                  <a:gd name="T68" fmla="*/ 213 w 1290"/>
                  <a:gd name="T69" fmla="*/ 63 h 489"/>
                  <a:gd name="T70" fmla="*/ 222 w 1290"/>
                  <a:gd name="T71" fmla="*/ 87 h 489"/>
                  <a:gd name="T72" fmla="*/ 225 w 1290"/>
                  <a:gd name="T73" fmla="*/ 113 h 489"/>
                  <a:gd name="T74" fmla="*/ 222 w 1290"/>
                  <a:gd name="T75" fmla="*/ 138 h 489"/>
                  <a:gd name="T76" fmla="*/ 213 w 1290"/>
                  <a:gd name="T77" fmla="*/ 162 h 489"/>
                  <a:gd name="T78" fmla="*/ 201 w 1290"/>
                  <a:gd name="T79" fmla="*/ 183 h 489"/>
                  <a:gd name="T80" fmla="*/ 183 w 1290"/>
                  <a:gd name="T81" fmla="*/ 201 h 489"/>
                  <a:gd name="T82" fmla="*/ 162 w 1290"/>
                  <a:gd name="T83" fmla="*/ 213 h 489"/>
                  <a:gd name="T84" fmla="*/ 138 w 1290"/>
                  <a:gd name="T85" fmla="*/ 222 h 489"/>
                  <a:gd name="T86" fmla="*/ 113 w 1290"/>
                  <a:gd name="T87" fmla="*/ 225 h 489"/>
                  <a:gd name="T88" fmla="*/ 87 w 1290"/>
                  <a:gd name="T89" fmla="*/ 222 h 489"/>
                  <a:gd name="T90" fmla="*/ 63 w 1290"/>
                  <a:gd name="T91" fmla="*/ 213 h 489"/>
                  <a:gd name="T92" fmla="*/ 42 w 1290"/>
                  <a:gd name="T93" fmla="*/ 201 h 489"/>
                  <a:gd name="T94" fmla="*/ 25 w 1290"/>
                  <a:gd name="T95" fmla="*/ 183 h 489"/>
                  <a:gd name="T96" fmla="*/ 12 w 1290"/>
                  <a:gd name="T97" fmla="*/ 162 h 489"/>
                  <a:gd name="T98" fmla="*/ 3 w 1290"/>
                  <a:gd name="T99" fmla="*/ 138 h 489"/>
                  <a:gd name="T100" fmla="*/ 0 w 1290"/>
                  <a:gd name="T101" fmla="*/ 113 h 489"/>
                  <a:gd name="T102" fmla="*/ 3 w 1290"/>
                  <a:gd name="T103" fmla="*/ 87 h 489"/>
                  <a:gd name="T104" fmla="*/ 12 w 1290"/>
                  <a:gd name="T105" fmla="*/ 63 h 489"/>
                  <a:gd name="T106" fmla="*/ 25 w 1290"/>
                  <a:gd name="T107" fmla="*/ 42 h 489"/>
                  <a:gd name="T108" fmla="*/ 42 w 1290"/>
                  <a:gd name="T109" fmla="*/ 25 h 489"/>
                  <a:gd name="T110" fmla="*/ 63 w 1290"/>
                  <a:gd name="T111" fmla="*/ 12 h 489"/>
                  <a:gd name="T112" fmla="*/ 87 w 1290"/>
                  <a:gd name="T113" fmla="*/ 3 h 489"/>
                  <a:gd name="T114" fmla="*/ 113 w 1290"/>
                  <a:gd name="T115"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0" h="489">
                    <a:moveTo>
                      <a:pt x="1155" y="1"/>
                    </a:moveTo>
                    <a:lnTo>
                      <a:pt x="1273" y="73"/>
                    </a:lnTo>
                    <a:lnTo>
                      <a:pt x="1282" y="80"/>
                    </a:lnTo>
                    <a:lnTo>
                      <a:pt x="1288" y="91"/>
                    </a:lnTo>
                    <a:lnTo>
                      <a:pt x="1290" y="102"/>
                    </a:lnTo>
                    <a:lnTo>
                      <a:pt x="1288" y="114"/>
                    </a:lnTo>
                    <a:lnTo>
                      <a:pt x="1282" y="124"/>
                    </a:lnTo>
                    <a:lnTo>
                      <a:pt x="1273" y="132"/>
                    </a:lnTo>
                    <a:lnTo>
                      <a:pt x="700" y="480"/>
                    </a:lnTo>
                    <a:lnTo>
                      <a:pt x="682" y="487"/>
                    </a:lnTo>
                    <a:lnTo>
                      <a:pt x="664" y="489"/>
                    </a:lnTo>
                    <a:lnTo>
                      <a:pt x="645" y="487"/>
                    </a:lnTo>
                    <a:lnTo>
                      <a:pt x="628" y="480"/>
                    </a:lnTo>
                    <a:lnTo>
                      <a:pt x="277" y="266"/>
                    </a:lnTo>
                    <a:lnTo>
                      <a:pt x="298" y="241"/>
                    </a:lnTo>
                    <a:lnTo>
                      <a:pt x="315" y="211"/>
                    </a:lnTo>
                    <a:lnTo>
                      <a:pt x="328" y="181"/>
                    </a:lnTo>
                    <a:lnTo>
                      <a:pt x="336" y="147"/>
                    </a:lnTo>
                    <a:lnTo>
                      <a:pt x="339" y="112"/>
                    </a:lnTo>
                    <a:lnTo>
                      <a:pt x="338" y="106"/>
                    </a:lnTo>
                    <a:lnTo>
                      <a:pt x="338" y="100"/>
                    </a:lnTo>
                    <a:lnTo>
                      <a:pt x="569" y="241"/>
                    </a:lnTo>
                    <a:lnTo>
                      <a:pt x="600" y="256"/>
                    </a:lnTo>
                    <a:lnTo>
                      <a:pt x="632" y="264"/>
                    </a:lnTo>
                    <a:lnTo>
                      <a:pt x="664" y="267"/>
                    </a:lnTo>
                    <a:lnTo>
                      <a:pt x="697" y="264"/>
                    </a:lnTo>
                    <a:lnTo>
                      <a:pt x="729" y="256"/>
                    </a:lnTo>
                    <a:lnTo>
                      <a:pt x="758" y="241"/>
                    </a:lnTo>
                    <a:lnTo>
                      <a:pt x="1155" y="1"/>
                    </a:lnTo>
                    <a:close/>
                    <a:moveTo>
                      <a:pt x="113" y="0"/>
                    </a:moveTo>
                    <a:lnTo>
                      <a:pt x="138" y="3"/>
                    </a:lnTo>
                    <a:lnTo>
                      <a:pt x="162" y="12"/>
                    </a:lnTo>
                    <a:lnTo>
                      <a:pt x="183" y="25"/>
                    </a:lnTo>
                    <a:lnTo>
                      <a:pt x="201" y="42"/>
                    </a:lnTo>
                    <a:lnTo>
                      <a:pt x="213" y="63"/>
                    </a:lnTo>
                    <a:lnTo>
                      <a:pt x="222" y="87"/>
                    </a:lnTo>
                    <a:lnTo>
                      <a:pt x="225" y="113"/>
                    </a:lnTo>
                    <a:lnTo>
                      <a:pt x="222" y="138"/>
                    </a:lnTo>
                    <a:lnTo>
                      <a:pt x="213" y="162"/>
                    </a:lnTo>
                    <a:lnTo>
                      <a:pt x="201" y="183"/>
                    </a:lnTo>
                    <a:lnTo>
                      <a:pt x="183" y="201"/>
                    </a:lnTo>
                    <a:lnTo>
                      <a:pt x="162" y="213"/>
                    </a:lnTo>
                    <a:lnTo>
                      <a:pt x="138" y="222"/>
                    </a:lnTo>
                    <a:lnTo>
                      <a:pt x="113" y="225"/>
                    </a:lnTo>
                    <a:lnTo>
                      <a:pt x="87" y="222"/>
                    </a:lnTo>
                    <a:lnTo>
                      <a:pt x="63" y="213"/>
                    </a:lnTo>
                    <a:lnTo>
                      <a:pt x="42" y="201"/>
                    </a:lnTo>
                    <a:lnTo>
                      <a:pt x="25" y="183"/>
                    </a:lnTo>
                    <a:lnTo>
                      <a:pt x="12" y="162"/>
                    </a:lnTo>
                    <a:lnTo>
                      <a:pt x="3" y="138"/>
                    </a:lnTo>
                    <a:lnTo>
                      <a:pt x="0" y="113"/>
                    </a:lnTo>
                    <a:lnTo>
                      <a:pt x="3" y="87"/>
                    </a:lnTo>
                    <a:lnTo>
                      <a:pt x="12" y="63"/>
                    </a:lnTo>
                    <a:lnTo>
                      <a:pt x="25" y="42"/>
                    </a:lnTo>
                    <a:lnTo>
                      <a:pt x="42" y="25"/>
                    </a:lnTo>
                    <a:lnTo>
                      <a:pt x="63" y="12"/>
                    </a:lnTo>
                    <a:lnTo>
                      <a:pt x="87" y="3"/>
                    </a:lnTo>
                    <a:lnTo>
                      <a:pt x="113"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48" name="Group 2047">
              <a:extLst>
                <a:ext uri="{FF2B5EF4-FFF2-40B4-BE49-F238E27FC236}">
                  <a16:creationId xmlns:a16="http://schemas.microsoft.com/office/drawing/2014/main" id="{F604E70F-510F-46B7-B08F-D1F2A6B80DEE}"/>
                </a:ext>
              </a:extLst>
            </p:cNvPr>
            <p:cNvGrpSpPr/>
            <p:nvPr/>
          </p:nvGrpSpPr>
          <p:grpSpPr>
            <a:xfrm>
              <a:off x="6769236" y="2092589"/>
              <a:ext cx="3157087" cy="3339966"/>
              <a:chOff x="6769236" y="2092589"/>
              <a:chExt cx="3157087" cy="3339966"/>
            </a:xfrm>
          </p:grpSpPr>
          <p:sp>
            <p:nvSpPr>
              <p:cNvPr id="33" name="Rectangle: Single Corner Rounded 32">
                <a:extLst>
                  <a:ext uri="{FF2B5EF4-FFF2-40B4-BE49-F238E27FC236}">
                    <a16:creationId xmlns:a16="http://schemas.microsoft.com/office/drawing/2014/main" id="{103301C9-9C7E-48E1-8455-C66993CAABA0}"/>
                  </a:ext>
                </a:extLst>
              </p:cNvPr>
              <p:cNvSpPr/>
              <p:nvPr/>
            </p:nvSpPr>
            <p:spPr bwMode="auto">
              <a:xfrm>
                <a:off x="6769236" y="2092589"/>
                <a:ext cx="3157087" cy="3339966"/>
              </a:xfrm>
              <a:prstGeom prst="round1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1" name="Group 20">
                <a:extLst>
                  <a:ext uri="{FF2B5EF4-FFF2-40B4-BE49-F238E27FC236}">
                    <a16:creationId xmlns:a16="http://schemas.microsoft.com/office/drawing/2014/main" id="{0B1171A4-05BC-44D1-A026-1899E27DFC6B}"/>
                  </a:ext>
                </a:extLst>
              </p:cNvPr>
              <p:cNvGrpSpPr>
                <a:grpSpLocks noChangeAspect="1"/>
              </p:cNvGrpSpPr>
              <p:nvPr/>
            </p:nvGrpSpPr>
            <p:grpSpPr>
              <a:xfrm>
                <a:off x="6780836" y="2120956"/>
                <a:ext cx="1353489" cy="967817"/>
                <a:chOff x="5135880" y="4376455"/>
                <a:chExt cx="666378" cy="476496"/>
              </a:xfrm>
            </p:grpSpPr>
            <p:sp useBgFill="1">
              <p:nvSpPr>
                <p:cNvPr id="22" name="Freeform 33">
                  <a:extLst>
                    <a:ext uri="{FF2B5EF4-FFF2-40B4-BE49-F238E27FC236}">
                      <a16:creationId xmlns:a16="http://schemas.microsoft.com/office/drawing/2014/main" id="{B712F9D7-50BB-4A10-A2CA-C65DAFE277D6}"/>
                    </a:ext>
                  </a:extLst>
                </p:cNvPr>
                <p:cNvSpPr>
                  <a:spLocks noEditPoints="1"/>
                </p:cNvSpPr>
                <p:nvPr/>
              </p:nvSpPr>
              <p:spPr bwMode="auto">
                <a:xfrm>
                  <a:off x="5135880" y="4376455"/>
                  <a:ext cx="666378" cy="476496"/>
                </a:xfrm>
                <a:custGeom>
                  <a:avLst/>
                  <a:gdLst>
                    <a:gd name="T0" fmla="*/ 1250 w 2610"/>
                    <a:gd name="T1" fmla="*/ 1374 h 1861"/>
                    <a:gd name="T2" fmla="*/ 611 w 2610"/>
                    <a:gd name="T3" fmla="*/ 1112 h 1861"/>
                    <a:gd name="T4" fmla="*/ 723 w 2610"/>
                    <a:gd name="T5" fmla="*/ 1380 h 1861"/>
                    <a:gd name="T6" fmla="*/ 1127 w 2610"/>
                    <a:gd name="T7" fmla="*/ 999 h 1861"/>
                    <a:gd name="T8" fmla="*/ 2001 w 2610"/>
                    <a:gd name="T9" fmla="*/ 714 h 1861"/>
                    <a:gd name="T10" fmla="*/ 2046 w 2610"/>
                    <a:gd name="T11" fmla="*/ 924 h 1861"/>
                    <a:gd name="T12" fmla="*/ 2064 w 2610"/>
                    <a:gd name="T13" fmla="*/ 796 h 1861"/>
                    <a:gd name="T14" fmla="*/ 1648 w 2610"/>
                    <a:gd name="T15" fmla="*/ 799 h 1861"/>
                    <a:gd name="T16" fmla="*/ 1650 w 2610"/>
                    <a:gd name="T17" fmla="*/ 917 h 1861"/>
                    <a:gd name="T18" fmla="*/ 1034 w 2610"/>
                    <a:gd name="T19" fmla="*/ 557 h 1861"/>
                    <a:gd name="T20" fmla="*/ 1052 w 2610"/>
                    <a:gd name="T21" fmla="*/ 560 h 1861"/>
                    <a:gd name="T22" fmla="*/ 1336 w 2610"/>
                    <a:gd name="T23" fmla="*/ 439 h 1861"/>
                    <a:gd name="T24" fmla="*/ 1341 w 2610"/>
                    <a:gd name="T25" fmla="*/ 429 h 1861"/>
                    <a:gd name="T26" fmla="*/ 1223 w 2610"/>
                    <a:gd name="T27" fmla="*/ 28 h 1861"/>
                    <a:gd name="T28" fmla="*/ 1341 w 2610"/>
                    <a:gd name="T29" fmla="*/ 137 h 1861"/>
                    <a:gd name="T30" fmla="*/ 1693 w 2610"/>
                    <a:gd name="T31" fmla="*/ 49 h 1861"/>
                    <a:gd name="T32" fmla="*/ 1851 w 2610"/>
                    <a:gd name="T33" fmla="*/ 0 h 1861"/>
                    <a:gd name="T34" fmla="*/ 2005 w 2610"/>
                    <a:gd name="T35" fmla="*/ 46 h 1861"/>
                    <a:gd name="T36" fmla="*/ 2107 w 2610"/>
                    <a:gd name="T37" fmla="*/ 164 h 1861"/>
                    <a:gd name="T38" fmla="*/ 2131 w 2610"/>
                    <a:gd name="T39" fmla="*/ 317 h 1861"/>
                    <a:gd name="T40" fmla="*/ 2311 w 2610"/>
                    <a:gd name="T41" fmla="*/ 615 h 1861"/>
                    <a:gd name="T42" fmla="*/ 2446 w 2610"/>
                    <a:gd name="T43" fmla="*/ 639 h 1861"/>
                    <a:gd name="T44" fmla="*/ 2565 w 2610"/>
                    <a:gd name="T45" fmla="*/ 742 h 1861"/>
                    <a:gd name="T46" fmla="*/ 2610 w 2610"/>
                    <a:gd name="T47" fmla="*/ 896 h 1861"/>
                    <a:gd name="T48" fmla="*/ 2565 w 2610"/>
                    <a:gd name="T49" fmla="*/ 1050 h 1861"/>
                    <a:gd name="T50" fmla="*/ 2446 w 2610"/>
                    <a:gd name="T51" fmla="*/ 1153 h 1861"/>
                    <a:gd name="T52" fmla="*/ 2300 w 2610"/>
                    <a:gd name="T53" fmla="*/ 1178 h 1861"/>
                    <a:gd name="T54" fmla="*/ 2134 w 2610"/>
                    <a:gd name="T55" fmla="*/ 1374 h 1861"/>
                    <a:gd name="T56" fmla="*/ 2087 w 2610"/>
                    <a:gd name="T57" fmla="*/ 1528 h 1861"/>
                    <a:gd name="T58" fmla="*/ 1970 w 2610"/>
                    <a:gd name="T59" fmla="*/ 1630 h 1861"/>
                    <a:gd name="T60" fmla="*/ 1810 w 2610"/>
                    <a:gd name="T61" fmla="*/ 1654 h 1861"/>
                    <a:gd name="T62" fmla="*/ 1672 w 2610"/>
                    <a:gd name="T63" fmla="*/ 1591 h 1861"/>
                    <a:gd name="T64" fmla="*/ 1169 w 2610"/>
                    <a:gd name="T65" fmla="*/ 1772 h 1861"/>
                    <a:gd name="T66" fmla="*/ 1041 w 2610"/>
                    <a:gd name="T67" fmla="*/ 1850 h 1861"/>
                    <a:gd name="T68" fmla="*/ 886 w 2610"/>
                    <a:gd name="T69" fmla="*/ 1850 h 1861"/>
                    <a:gd name="T70" fmla="*/ 758 w 2610"/>
                    <a:gd name="T71" fmla="*/ 1771 h 1861"/>
                    <a:gd name="T72" fmla="*/ 490 w 2610"/>
                    <a:gd name="T73" fmla="*/ 1632 h 1861"/>
                    <a:gd name="T74" fmla="*/ 361 w 2610"/>
                    <a:gd name="T75" fmla="*/ 1713 h 1861"/>
                    <a:gd name="T76" fmla="*/ 201 w 2610"/>
                    <a:gd name="T77" fmla="*/ 1713 h 1861"/>
                    <a:gd name="T78" fmla="*/ 70 w 2610"/>
                    <a:gd name="T79" fmla="*/ 1627 h 1861"/>
                    <a:gd name="T80" fmla="*/ 3 w 2610"/>
                    <a:gd name="T81" fmla="*/ 1484 h 1861"/>
                    <a:gd name="T82" fmla="*/ 24 w 2610"/>
                    <a:gd name="T83" fmla="*/ 1328 h 1861"/>
                    <a:gd name="T84" fmla="*/ 117 w 2610"/>
                    <a:gd name="T85" fmla="*/ 1213 h 1861"/>
                    <a:gd name="T86" fmla="*/ 259 w 2610"/>
                    <a:gd name="T87" fmla="*/ 1161 h 1861"/>
                    <a:gd name="T88" fmla="*/ 343 w 2610"/>
                    <a:gd name="T89" fmla="*/ 801 h 1861"/>
                    <a:gd name="T90" fmla="*/ 367 w 2610"/>
                    <a:gd name="T91" fmla="*/ 641 h 1861"/>
                    <a:gd name="T92" fmla="*/ 470 w 2610"/>
                    <a:gd name="T93" fmla="*/ 523 h 1861"/>
                    <a:gd name="T94" fmla="*/ 623 w 2610"/>
                    <a:gd name="T95" fmla="*/ 477 h 1861"/>
                    <a:gd name="T96" fmla="*/ 821 w 2610"/>
                    <a:gd name="T97" fmla="*/ 317 h 1861"/>
                    <a:gd name="T98" fmla="*/ 844 w 2610"/>
                    <a:gd name="T99" fmla="*/ 164 h 1861"/>
                    <a:gd name="T100" fmla="*/ 946 w 2610"/>
                    <a:gd name="T101" fmla="*/ 46 h 1861"/>
                    <a:gd name="T102" fmla="*/ 1101 w 2610"/>
                    <a:gd name="T103"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10" h="1861">
                      <a:moveTo>
                        <a:pt x="1426" y="1140"/>
                      </a:moveTo>
                      <a:lnTo>
                        <a:pt x="1404" y="1143"/>
                      </a:lnTo>
                      <a:lnTo>
                        <a:pt x="1381" y="1144"/>
                      </a:lnTo>
                      <a:lnTo>
                        <a:pt x="1250" y="1374"/>
                      </a:lnTo>
                      <a:lnTo>
                        <a:pt x="1575" y="1311"/>
                      </a:lnTo>
                      <a:lnTo>
                        <a:pt x="1576" y="1308"/>
                      </a:lnTo>
                      <a:lnTo>
                        <a:pt x="1426" y="1140"/>
                      </a:lnTo>
                      <a:close/>
                      <a:moveTo>
                        <a:pt x="611" y="1112"/>
                      </a:moveTo>
                      <a:lnTo>
                        <a:pt x="522" y="1291"/>
                      </a:lnTo>
                      <a:lnTo>
                        <a:pt x="535" y="1318"/>
                      </a:lnTo>
                      <a:lnTo>
                        <a:pt x="547" y="1345"/>
                      </a:lnTo>
                      <a:lnTo>
                        <a:pt x="723" y="1380"/>
                      </a:lnTo>
                      <a:lnTo>
                        <a:pt x="611" y="1112"/>
                      </a:lnTo>
                      <a:close/>
                      <a:moveTo>
                        <a:pt x="858" y="939"/>
                      </a:moveTo>
                      <a:lnTo>
                        <a:pt x="985" y="1247"/>
                      </a:lnTo>
                      <a:lnTo>
                        <a:pt x="1127" y="999"/>
                      </a:lnTo>
                      <a:lnTo>
                        <a:pt x="1121" y="987"/>
                      </a:lnTo>
                      <a:lnTo>
                        <a:pt x="1114" y="974"/>
                      </a:lnTo>
                      <a:lnTo>
                        <a:pt x="858" y="939"/>
                      </a:lnTo>
                      <a:close/>
                      <a:moveTo>
                        <a:pt x="2001" y="714"/>
                      </a:moveTo>
                      <a:lnTo>
                        <a:pt x="2004" y="1032"/>
                      </a:lnTo>
                      <a:lnTo>
                        <a:pt x="2057" y="974"/>
                      </a:lnTo>
                      <a:lnTo>
                        <a:pt x="2050" y="949"/>
                      </a:lnTo>
                      <a:lnTo>
                        <a:pt x="2046" y="924"/>
                      </a:lnTo>
                      <a:lnTo>
                        <a:pt x="2045" y="896"/>
                      </a:lnTo>
                      <a:lnTo>
                        <a:pt x="2047" y="861"/>
                      </a:lnTo>
                      <a:lnTo>
                        <a:pt x="2053" y="829"/>
                      </a:lnTo>
                      <a:lnTo>
                        <a:pt x="2064" y="796"/>
                      </a:lnTo>
                      <a:lnTo>
                        <a:pt x="2001" y="714"/>
                      </a:lnTo>
                      <a:close/>
                      <a:moveTo>
                        <a:pt x="1707" y="687"/>
                      </a:moveTo>
                      <a:lnTo>
                        <a:pt x="1639" y="769"/>
                      </a:lnTo>
                      <a:lnTo>
                        <a:pt x="1648" y="799"/>
                      </a:lnTo>
                      <a:lnTo>
                        <a:pt x="1654" y="831"/>
                      </a:lnTo>
                      <a:lnTo>
                        <a:pt x="1656" y="862"/>
                      </a:lnTo>
                      <a:lnTo>
                        <a:pt x="1654" y="890"/>
                      </a:lnTo>
                      <a:lnTo>
                        <a:pt x="1650" y="917"/>
                      </a:lnTo>
                      <a:lnTo>
                        <a:pt x="1643" y="944"/>
                      </a:lnTo>
                      <a:lnTo>
                        <a:pt x="1710" y="1019"/>
                      </a:lnTo>
                      <a:lnTo>
                        <a:pt x="1707" y="687"/>
                      </a:lnTo>
                      <a:close/>
                      <a:moveTo>
                        <a:pt x="1034" y="557"/>
                      </a:moveTo>
                      <a:lnTo>
                        <a:pt x="936" y="654"/>
                      </a:lnTo>
                      <a:lnTo>
                        <a:pt x="1126" y="681"/>
                      </a:lnTo>
                      <a:lnTo>
                        <a:pt x="1070" y="562"/>
                      </a:lnTo>
                      <a:lnTo>
                        <a:pt x="1052" y="560"/>
                      </a:lnTo>
                      <a:lnTo>
                        <a:pt x="1034" y="557"/>
                      </a:lnTo>
                      <a:close/>
                      <a:moveTo>
                        <a:pt x="1341" y="429"/>
                      </a:moveTo>
                      <a:lnTo>
                        <a:pt x="1338" y="435"/>
                      </a:lnTo>
                      <a:lnTo>
                        <a:pt x="1336" y="439"/>
                      </a:lnTo>
                      <a:lnTo>
                        <a:pt x="1404" y="582"/>
                      </a:lnTo>
                      <a:lnTo>
                        <a:pt x="1413" y="583"/>
                      </a:lnTo>
                      <a:lnTo>
                        <a:pt x="1540" y="429"/>
                      </a:lnTo>
                      <a:lnTo>
                        <a:pt x="1341" y="429"/>
                      </a:lnTo>
                      <a:close/>
                      <a:moveTo>
                        <a:pt x="1101" y="0"/>
                      </a:moveTo>
                      <a:lnTo>
                        <a:pt x="1144" y="4"/>
                      </a:lnTo>
                      <a:lnTo>
                        <a:pt x="1184" y="13"/>
                      </a:lnTo>
                      <a:lnTo>
                        <a:pt x="1223" y="28"/>
                      </a:lnTo>
                      <a:lnTo>
                        <a:pt x="1258" y="49"/>
                      </a:lnTo>
                      <a:lnTo>
                        <a:pt x="1290" y="73"/>
                      </a:lnTo>
                      <a:lnTo>
                        <a:pt x="1318" y="103"/>
                      </a:lnTo>
                      <a:lnTo>
                        <a:pt x="1341" y="137"/>
                      </a:lnTo>
                      <a:lnTo>
                        <a:pt x="1610" y="137"/>
                      </a:lnTo>
                      <a:lnTo>
                        <a:pt x="1633" y="103"/>
                      </a:lnTo>
                      <a:lnTo>
                        <a:pt x="1662" y="73"/>
                      </a:lnTo>
                      <a:lnTo>
                        <a:pt x="1693" y="49"/>
                      </a:lnTo>
                      <a:lnTo>
                        <a:pt x="1728" y="28"/>
                      </a:lnTo>
                      <a:lnTo>
                        <a:pt x="1767" y="13"/>
                      </a:lnTo>
                      <a:lnTo>
                        <a:pt x="1807" y="4"/>
                      </a:lnTo>
                      <a:lnTo>
                        <a:pt x="1851" y="0"/>
                      </a:lnTo>
                      <a:lnTo>
                        <a:pt x="1892" y="4"/>
                      </a:lnTo>
                      <a:lnTo>
                        <a:pt x="1932" y="12"/>
                      </a:lnTo>
                      <a:lnTo>
                        <a:pt x="1970" y="27"/>
                      </a:lnTo>
                      <a:lnTo>
                        <a:pt x="2005" y="46"/>
                      </a:lnTo>
                      <a:lnTo>
                        <a:pt x="2035" y="69"/>
                      </a:lnTo>
                      <a:lnTo>
                        <a:pt x="2064" y="98"/>
                      </a:lnTo>
                      <a:lnTo>
                        <a:pt x="2087" y="129"/>
                      </a:lnTo>
                      <a:lnTo>
                        <a:pt x="2107" y="164"/>
                      </a:lnTo>
                      <a:lnTo>
                        <a:pt x="2121" y="201"/>
                      </a:lnTo>
                      <a:lnTo>
                        <a:pt x="2131" y="241"/>
                      </a:lnTo>
                      <a:lnTo>
                        <a:pt x="2134" y="282"/>
                      </a:lnTo>
                      <a:lnTo>
                        <a:pt x="2131" y="317"/>
                      </a:lnTo>
                      <a:lnTo>
                        <a:pt x="2124" y="351"/>
                      </a:lnTo>
                      <a:lnTo>
                        <a:pt x="2114" y="383"/>
                      </a:lnTo>
                      <a:lnTo>
                        <a:pt x="2295" y="616"/>
                      </a:lnTo>
                      <a:lnTo>
                        <a:pt x="2311" y="615"/>
                      </a:lnTo>
                      <a:lnTo>
                        <a:pt x="2328" y="613"/>
                      </a:lnTo>
                      <a:lnTo>
                        <a:pt x="2369" y="616"/>
                      </a:lnTo>
                      <a:lnTo>
                        <a:pt x="2409" y="626"/>
                      </a:lnTo>
                      <a:lnTo>
                        <a:pt x="2446" y="639"/>
                      </a:lnTo>
                      <a:lnTo>
                        <a:pt x="2481" y="660"/>
                      </a:lnTo>
                      <a:lnTo>
                        <a:pt x="2513" y="683"/>
                      </a:lnTo>
                      <a:lnTo>
                        <a:pt x="2541" y="711"/>
                      </a:lnTo>
                      <a:lnTo>
                        <a:pt x="2565" y="742"/>
                      </a:lnTo>
                      <a:lnTo>
                        <a:pt x="2584" y="777"/>
                      </a:lnTo>
                      <a:lnTo>
                        <a:pt x="2599" y="815"/>
                      </a:lnTo>
                      <a:lnTo>
                        <a:pt x="2607" y="855"/>
                      </a:lnTo>
                      <a:lnTo>
                        <a:pt x="2610" y="896"/>
                      </a:lnTo>
                      <a:lnTo>
                        <a:pt x="2607" y="938"/>
                      </a:lnTo>
                      <a:lnTo>
                        <a:pt x="2599" y="978"/>
                      </a:lnTo>
                      <a:lnTo>
                        <a:pt x="2584" y="1016"/>
                      </a:lnTo>
                      <a:lnTo>
                        <a:pt x="2565" y="1050"/>
                      </a:lnTo>
                      <a:lnTo>
                        <a:pt x="2541" y="1082"/>
                      </a:lnTo>
                      <a:lnTo>
                        <a:pt x="2513" y="1110"/>
                      </a:lnTo>
                      <a:lnTo>
                        <a:pt x="2481" y="1134"/>
                      </a:lnTo>
                      <a:lnTo>
                        <a:pt x="2446" y="1153"/>
                      </a:lnTo>
                      <a:lnTo>
                        <a:pt x="2409" y="1168"/>
                      </a:lnTo>
                      <a:lnTo>
                        <a:pt x="2369" y="1176"/>
                      </a:lnTo>
                      <a:lnTo>
                        <a:pt x="2328" y="1179"/>
                      </a:lnTo>
                      <a:lnTo>
                        <a:pt x="2300" y="1178"/>
                      </a:lnTo>
                      <a:lnTo>
                        <a:pt x="2272" y="1174"/>
                      </a:lnTo>
                      <a:lnTo>
                        <a:pt x="2128" y="1329"/>
                      </a:lnTo>
                      <a:lnTo>
                        <a:pt x="2132" y="1351"/>
                      </a:lnTo>
                      <a:lnTo>
                        <a:pt x="2134" y="1374"/>
                      </a:lnTo>
                      <a:lnTo>
                        <a:pt x="2131" y="1415"/>
                      </a:lnTo>
                      <a:lnTo>
                        <a:pt x="2121" y="1455"/>
                      </a:lnTo>
                      <a:lnTo>
                        <a:pt x="2107" y="1493"/>
                      </a:lnTo>
                      <a:lnTo>
                        <a:pt x="2087" y="1528"/>
                      </a:lnTo>
                      <a:lnTo>
                        <a:pt x="2064" y="1559"/>
                      </a:lnTo>
                      <a:lnTo>
                        <a:pt x="2035" y="1587"/>
                      </a:lnTo>
                      <a:lnTo>
                        <a:pt x="2005" y="1610"/>
                      </a:lnTo>
                      <a:lnTo>
                        <a:pt x="1970" y="1630"/>
                      </a:lnTo>
                      <a:lnTo>
                        <a:pt x="1932" y="1644"/>
                      </a:lnTo>
                      <a:lnTo>
                        <a:pt x="1892" y="1654"/>
                      </a:lnTo>
                      <a:lnTo>
                        <a:pt x="1851" y="1657"/>
                      </a:lnTo>
                      <a:lnTo>
                        <a:pt x="1810" y="1654"/>
                      </a:lnTo>
                      <a:lnTo>
                        <a:pt x="1772" y="1645"/>
                      </a:lnTo>
                      <a:lnTo>
                        <a:pt x="1737" y="1631"/>
                      </a:lnTo>
                      <a:lnTo>
                        <a:pt x="1703" y="1613"/>
                      </a:lnTo>
                      <a:lnTo>
                        <a:pt x="1672" y="1591"/>
                      </a:lnTo>
                      <a:lnTo>
                        <a:pt x="1228" y="1676"/>
                      </a:lnTo>
                      <a:lnTo>
                        <a:pt x="1213" y="1711"/>
                      </a:lnTo>
                      <a:lnTo>
                        <a:pt x="1192" y="1743"/>
                      </a:lnTo>
                      <a:lnTo>
                        <a:pt x="1169" y="1772"/>
                      </a:lnTo>
                      <a:lnTo>
                        <a:pt x="1142" y="1797"/>
                      </a:lnTo>
                      <a:lnTo>
                        <a:pt x="1111" y="1819"/>
                      </a:lnTo>
                      <a:lnTo>
                        <a:pt x="1077" y="1837"/>
                      </a:lnTo>
                      <a:lnTo>
                        <a:pt x="1041" y="1850"/>
                      </a:lnTo>
                      <a:lnTo>
                        <a:pt x="1004" y="1859"/>
                      </a:lnTo>
                      <a:lnTo>
                        <a:pt x="964" y="1861"/>
                      </a:lnTo>
                      <a:lnTo>
                        <a:pt x="924" y="1859"/>
                      </a:lnTo>
                      <a:lnTo>
                        <a:pt x="886" y="1850"/>
                      </a:lnTo>
                      <a:lnTo>
                        <a:pt x="850" y="1836"/>
                      </a:lnTo>
                      <a:lnTo>
                        <a:pt x="816" y="1818"/>
                      </a:lnTo>
                      <a:lnTo>
                        <a:pt x="786" y="1797"/>
                      </a:lnTo>
                      <a:lnTo>
                        <a:pt x="758" y="1771"/>
                      </a:lnTo>
                      <a:lnTo>
                        <a:pt x="735" y="1741"/>
                      </a:lnTo>
                      <a:lnTo>
                        <a:pt x="715" y="1710"/>
                      </a:lnTo>
                      <a:lnTo>
                        <a:pt x="699" y="1675"/>
                      </a:lnTo>
                      <a:lnTo>
                        <a:pt x="490" y="1632"/>
                      </a:lnTo>
                      <a:lnTo>
                        <a:pt x="463" y="1659"/>
                      </a:lnTo>
                      <a:lnTo>
                        <a:pt x="432" y="1681"/>
                      </a:lnTo>
                      <a:lnTo>
                        <a:pt x="398" y="1700"/>
                      </a:lnTo>
                      <a:lnTo>
                        <a:pt x="361" y="1713"/>
                      </a:lnTo>
                      <a:lnTo>
                        <a:pt x="323" y="1721"/>
                      </a:lnTo>
                      <a:lnTo>
                        <a:pt x="283" y="1724"/>
                      </a:lnTo>
                      <a:lnTo>
                        <a:pt x="241" y="1721"/>
                      </a:lnTo>
                      <a:lnTo>
                        <a:pt x="201" y="1713"/>
                      </a:lnTo>
                      <a:lnTo>
                        <a:pt x="164" y="1698"/>
                      </a:lnTo>
                      <a:lnTo>
                        <a:pt x="129" y="1679"/>
                      </a:lnTo>
                      <a:lnTo>
                        <a:pt x="97" y="1655"/>
                      </a:lnTo>
                      <a:lnTo>
                        <a:pt x="70" y="1627"/>
                      </a:lnTo>
                      <a:lnTo>
                        <a:pt x="45" y="1595"/>
                      </a:lnTo>
                      <a:lnTo>
                        <a:pt x="26" y="1561"/>
                      </a:lnTo>
                      <a:lnTo>
                        <a:pt x="11" y="1524"/>
                      </a:lnTo>
                      <a:lnTo>
                        <a:pt x="3" y="1484"/>
                      </a:lnTo>
                      <a:lnTo>
                        <a:pt x="0" y="1441"/>
                      </a:lnTo>
                      <a:lnTo>
                        <a:pt x="3" y="1402"/>
                      </a:lnTo>
                      <a:lnTo>
                        <a:pt x="10" y="1364"/>
                      </a:lnTo>
                      <a:lnTo>
                        <a:pt x="24" y="1328"/>
                      </a:lnTo>
                      <a:lnTo>
                        <a:pt x="41" y="1295"/>
                      </a:lnTo>
                      <a:lnTo>
                        <a:pt x="63" y="1265"/>
                      </a:lnTo>
                      <a:lnTo>
                        <a:pt x="89" y="1237"/>
                      </a:lnTo>
                      <a:lnTo>
                        <a:pt x="117" y="1213"/>
                      </a:lnTo>
                      <a:lnTo>
                        <a:pt x="149" y="1194"/>
                      </a:lnTo>
                      <a:lnTo>
                        <a:pt x="184" y="1178"/>
                      </a:lnTo>
                      <a:lnTo>
                        <a:pt x="221" y="1168"/>
                      </a:lnTo>
                      <a:lnTo>
                        <a:pt x="259" y="1161"/>
                      </a:lnTo>
                      <a:lnTo>
                        <a:pt x="384" y="910"/>
                      </a:lnTo>
                      <a:lnTo>
                        <a:pt x="366" y="876"/>
                      </a:lnTo>
                      <a:lnTo>
                        <a:pt x="353" y="839"/>
                      </a:lnTo>
                      <a:lnTo>
                        <a:pt x="343" y="801"/>
                      </a:lnTo>
                      <a:lnTo>
                        <a:pt x="341" y="760"/>
                      </a:lnTo>
                      <a:lnTo>
                        <a:pt x="343" y="719"/>
                      </a:lnTo>
                      <a:lnTo>
                        <a:pt x="353" y="679"/>
                      </a:lnTo>
                      <a:lnTo>
                        <a:pt x="367" y="641"/>
                      </a:lnTo>
                      <a:lnTo>
                        <a:pt x="386" y="606"/>
                      </a:lnTo>
                      <a:lnTo>
                        <a:pt x="410" y="575"/>
                      </a:lnTo>
                      <a:lnTo>
                        <a:pt x="438" y="547"/>
                      </a:lnTo>
                      <a:lnTo>
                        <a:pt x="470" y="523"/>
                      </a:lnTo>
                      <a:lnTo>
                        <a:pt x="505" y="503"/>
                      </a:lnTo>
                      <a:lnTo>
                        <a:pt x="542" y="489"/>
                      </a:lnTo>
                      <a:lnTo>
                        <a:pt x="582" y="480"/>
                      </a:lnTo>
                      <a:lnTo>
                        <a:pt x="623" y="477"/>
                      </a:lnTo>
                      <a:lnTo>
                        <a:pt x="658" y="480"/>
                      </a:lnTo>
                      <a:lnTo>
                        <a:pt x="691" y="486"/>
                      </a:lnTo>
                      <a:lnTo>
                        <a:pt x="827" y="350"/>
                      </a:lnTo>
                      <a:lnTo>
                        <a:pt x="821" y="317"/>
                      </a:lnTo>
                      <a:lnTo>
                        <a:pt x="817" y="282"/>
                      </a:lnTo>
                      <a:lnTo>
                        <a:pt x="821" y="241"/>
                      </a:lnTo>
                      <a:lnTo>
                        <a:pt x="830" y="201"/>
                      </a:lnTo>
                      <a:lnTo>
                        <a:pt x="844" y="164"/>
                      </a:lnTo>
                      <a:lnTo>
                        <a:pt x="863" y="129"/>
                      </a:lnTo>
                      <a:lnTo>
                        <a:pt x="887" y="98"/>
                      </a:lnTo>
                      <a:lnTo>
                        <a:pt x="915" y="69"/>
                      </a:lnTo>
                      <a:lnTo>
                        <a:pt x="946" y="46"/>
                      </a:lnTo>
                      <a:lnTo>
                        <a:pt x="981" y="27"/>
                      </a:lnTo>
                      <a:lnTo>
                        <a:pt x="1019" y="12"/>
                      </a:lnTo>
                      <a:lnTo>
                        <a:pt x="1059" y="4"/>
                      </a:lnTo>
                      <a:lnTo>
                        <a:pt x="1101"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34">
                  <a:extLst>
                    <a:ext uri="{FF2B5EF4-FFF2-40B4-BE49-F238E27FC236}">
                      <a16:creationId xmlns:a16="http://schemas.microsoft.com/office/drawing/2014/main" id="{6365913E-2E90-4759-A684-430DAAA4859C}"/>
                    </a:ext>
                  </a:extLst>
                </p:cNvPr>
                <p:cNvSpPr>
                  <a:spLocks noEditPoints="1"/>
                </p:cNvSpPr>
                <p:nvPr/>
              </p:nvSpPr>
              <p:spPr bwMode="auto">
                <a:xfrm>
                  <a:off x="5198577" y="4440943"/>
                  <a:ext cx="540984" cy="347520"/>
                </a:xfrm>
                <a:custGeom>
                  <a:avLst/>
                  <a:gdLst>
                    <a:gd name="T0" fmla="*/ 782 w 2113"/>
                    <a:gd name="T1" fmla="*/ 1281 h 1363"/>
                    <a:gd name="T2" fmla="*/ 1130 w 2113"/>
                    <a:gd name="T3" fmla="*/ 671 h 1363"/>
                    <a:gd name="T4" fmla="*/ 84 w 2113"/>
                    <a:gd name="T5" fmla="*/ 1168 h 1363"/>
                    <a:gd name="T6" fmla="*/ 372 w 2113"/>
                    <a:gd name="T7" fmla="*/ 593 h 1363"/>
                    <a:gd name="T8" fmla="*/ 721 w 2113"/>
                    <a:gd name="T9" fmla="*/ 1251 h 1363"/>
                    <a:gd name="T10" fmla="*/ 429 w 2113"/>
                    <a:gd name="T11" fmla="*/ 553 h 1363"/>
                    <a:gd name="T12" fmla="*/ 1645 w 2113"/>
                    <a:gd name="T13" fmla="*/ 1070 h 1363"/>
                    <a:gd name="T14" fmla="*/ 1636 w 2113"/>
                    <a:gd name="T15" fmla="*/ 135 h 1363"/>
                    <a:gd name="T16" fmla="*/ 1170 w 2113"/>
                    <a:gd name="T17" fmla="*/ 612 h 1363"/>
                    <a:gd name="T18" fmla="*/ 1568 w 2113"/>
                    <a:gd name="T19" fmla="*/ 127 h 1363"/>
                    <a:gd name="T20" fmla="*/ 447 w 2113"/>
                    <a:gd name="T21" fmla="*/ 487 h 1363"/>
                    <a:gd name="T22" fmla="*/ 841 w 2113"/>
                    <a:gd name="T23" fmla="*/ 93 h 1363"/>
                    <a:gd name="T24" fmla="*/ 1133 w 2113"/>
                    <a:gd name="T25" fmla="*/ 550 h 1363"/>
                    <a:gd name="T26" fmla="*/ 905 w 2113"/>
                    <a:gd name="T27" fmla="*/ 68 h 1363"/>
                    <a:gd name="T28" fmla="*/ 1601 w 2113"/>
                    <a:gd name="T29" fmla="*/ 0 h 1363"/>
                    <a:gd name="T30" fmla="*/ 1605 w 2113"/>
                    <a:gd name="T31" fmla="*/ 0 h 1363"/>
                    <a:gd name="T32" fmla="*/ 1606 w 2113"/>
                    <a:gd name="T33" fmla="*/ 1 h 1363"/>
                    <a:gd name="T34" fmla="*/ 1614 w 2113"/>
                    <a:gd name="T35" fmla="*/ 3 h 1363"/>
                    <a:gd name="T36" fmla="*/ 1614 w 2113"/>
                    <a:gd name="T37" fmla="*/ 3 h 1363"/>
                    <a:gd name="T38" fmla="*/ 1623 w 2113"/>
                    <a:gd name="T39" fmla="*/ 7 h 1363"/>
                    <a:gd name="T40" fmla="*/ 1628 w 2113"/>
                    <a:gd name="T41" fmla="*/ 13 h 1363"/>
                    <a:gd name="T42" fmla="*/ 2111 w 2113"/>
                    <a:gd name="T43" fmla="*/ 638 h 1363"/>
                    <a:gd name="T44" fmla="*/ 2110 w 2113"/>
                    <a:gd name="T45" fmla="*/ 660 h 1363"/>
                    <a:gd name="T46" fmla="*/ 1636 w 2113"/>
                    <a:gd name="T47" fmla="*/ 1180 h 1363"/>
                    <a:gd name="T48" fmla="*/ 1628 w 2113"/>
                    <a:gd name="T49" fmla="*/ 1186 h 1363"/>
                    <a:gd name="T50" fmla="*/ 1617 w 2113"/>
                    <a:gd name="T51" fmla="*/ 1190 h 1363"/>
                    <a:gd name="T52" fmla="*/ 715 w 2113"/>
                    <a:gd name="T53" fmla="*/ 1363 h 1363"/>
                    <a:gd name="T54" fmla="*/ 27 w 2113"/>
                    <a:gd name="T55" fmla="*/ 1226 h 1363"/>
                    <a:gd name="T56" fmla="*/ 9 w 2113"/>
                    <a:gd name="T57" fmla="*/ 1217 h 1363"/>
                    <a:gd name="T58" fmla="*/ 0 w 2113"/>
                    <a:gd name="T59" fmla="*/ 1198 h 1363"/>
                    <a:gd name="T60" fmla="*/ 3 w 2113"/>
                    <a:gd name="T61" fmla="*/ 1177 h 1363"/>
                    <a:gd name="T62" fmla="*/ 347 w 2113"/>
                    <a:gd name="T63" fmla="*/ 492 h 1363"/>
                    <a:gd name="T64" fmla="*/ 351 w 2113"/>
                    <a:gd name="T65" fmla="*/ 487 h 1363"/>
                    <a:gd name="T66" fmla="*/ 835 w 2113"/>
                    <a:gd name="T67" fmla="*/ 4 h 1363"/>
                    <a:gd name="T68" fmla="*/ 852 w 2113"/>
                    <a:gd name="T69" fmla="*/ 0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3" h="1363">
                      <a:moveTo>
                        <a:pt x="1130" y="671"/>
                      </a:moveTo>
                      <a:lnTo>
                        <a:pt x="782" y="1281"/>
                      </a:lnTo>
                      <a:lnTo>
                        <a:pt x="1546" y="1134"/>
                      </a:lnTo>
                      <a:lnTo>
                        <a:pt x="1130" y="671"/>
                      </a:lnTo>
                      <a:close/>
                      <a:moveTo>
                        <a:pt x="372" y="593"/>
                      </a:moveTo>
                      <a:lnTo>
                        <a:pt x="84" y="1168"/>
                      </a:lnTo>
                      <a:lnTo>
                        <a:pt x="659" y="1283"/>
                      </a:lnTo>
                      <a:lnTo>
                        <a:pt x="372" y="593"/>
                      </a:lnTo>
                      <a:close/>
                      <a:moveTo>
                        <a:pt x="429" y="553"/>
                      </a:moveTo>
                      <a:lnTo>
                        <a:pt x="721" y="1251"/>
                      </a:lnTo>
                      <a:lnTo>
                        <a:pt x="1069" y="640"/>
                      </a:lnTo>
                      <a:lnTo>
                        <a:pt x="429" y="553"/>
                      </a:lnTo>
                      <a:close/>
                      <a:moveTo>
                        <a:pt x="1636" y="135"/>
                      </a:moveTo>
                      <a:lnTo>
                        <a:pt x="1645" y="1070"/>
                      </a:lnTo>
                      <a:lnTo>
                        <a:pt x="2034" y="645"/>
                      </a:lnTo>
                      <a:lnTo>
                        <a:pt x="1636" y="135"/>
                      </a:lnTo>
                      <a:close/>
                      <a:moveTo>
                        <a:pt x="1568" y="127"/>
                      </a:moveTo>
                      <a:lnTo>
                        <a:pt x="1170" y="612"/>
                      </a:lnTo>
                      <a:lnTo>
                        <a:pt x="1576" y="1067"/>
                      </a:lnTo>
                      <a:lnTo>
                        <a:pt x="1568" y="127"/>
                      </a:lnTo>
                      <a:close/>
                      <a:moveTo>
                        <a:pt x="841" y="93"/>
                      </a:moveTo>
                      <a:lnTo>
                        <a:pt x="447" y="487"/>
                      </a:lnTo>
                      <a:lnTo>
                        <a:pt x="1067" y="571"/>
                      </a:lnTo>
                      <a:lnTo>
                        <a:pt x="841" y="93"/>
                      </a:lnTo>
                      <a:close/>
                      <a:moveTo>
                        <a:pt x="905" y="68"/>
                      </a:moveTo>
                      <a:lnTo>
                        <a:pt x="1133" y="550"/>
                      </a:lnTo>
                      <a:lnTo>
                        <a:pt x="1529" y="68"/>
                      </a:lnTo>
                      <a:lnTo>
                        <a:pt x="905" y="68"/>
                      </a:lnTo>
                      <a:close/>
                      <a:moveTo>
                        <a:pt x="852" y="0"/>
                      </a:moveTo>
                      <a:lnTo>
                        <a:pt x="1601" y="0"/>
                      </a:lnTo>
                      <a:lnTo>
                        <a:pt x="1603" y="0"/>
                      </a:lnTo>
                      <a:lnTo>
                        <a:pt x="1605" y="0"/>
                      </a:lnTo>
                      <a:lnTo>
                        <a:pt x="1606" y="1"/>
                      </a:lnTo>
                      <a:lnTo>
                        <a:pt x="1606" y="1"/>
                      </a:lnTo>
                      <a:lnTo>
                        <a:pt x="1610" y="1"/>
                      </a:lnTo>
                      <a:lnTo>
                        <a:pt x="1614" y="3"/>
                      </a:lnTo>
                      <a:lnTo>
                        <a:pt x="1614" y="3"/>
                      </a:lnTo>
                      <a:lnTo>
                        <a:pt x="1614" y="3"/>
                      </a:lnTo>
                      <a:lnTo>
                        <a:pt x="1619" y="5"/>
                      </a:lnTo>
                      <a:lnTo>
                        <a:pt x="1623" y="7"/>
                      </a:lnTo>
                      <a:lnTo>
                        <a:pt x="1626" y="10"/>
                      </a:lnTo>
                      <a:lnTo>
                        <a:pt x="1628" y="13"/>
                      </a:lnTo>
                      <a:lnTo>
                        <a:pt x="2105" y="626"/>
                      </a:lnTo>
                      <a:lnTo>
                        <a:pt x="2111" y="638"/>
                      </a:lnTo>
                      <a:lnTo>
                        <a:pt x="2113" y="649"/>
                      </a:lnTo>
                      <a:lnTo>
                        <a:pt x="2110" y="660"/>
                      </a:lnTo>
                      <a:lnTo>
                        <a:pt x="2103" y="670"/>
                      </a:lnTo>
                      <a:lnTo>
                        <a:pt x="1636" y="1180"/>
                      </a:lnTo>
                      <a:lnTo>
                        <a:pt x="1633" y="1183"/>
                      </a:lnTo>
                      <a:lnTo>
                        <a:pt x="1628" y="1186"/>
                      </a:lnTo>
                      <a:lnTo>
                        <a:pt x="1624" y="1188"/>
                      </a:lnTo>
                      <a:lnTo>
                        <a:pt x="1617" y="1190"/>
                      </a:lnTo>
                      <a:lnTo>
                        <a:pt x="722" y="1362"/>
                      </a:lnTo>
                      <a:lnTo>
                        <a:pt x="715" y="1363"/>
                      </a:lnTo>
                      <a:lnTo>
                        <a:pt x="709" y="1362"/>
                      </a:lnTo>
                      <a:lnTo>
                        <a:pt x="27" y="1226"/>
                      </a:lnTo>
                      <a:lnTo>
                        <a:pt x="17" y="1223"/>
                      </a:lnTo>
                      <a:lnTo>
                        <a:pt x="9" y="1217"/>
                      </a:lnTo>
                      <a:lnTo>
                        <a:pt x="3" y="1208"/>
                      </a:lnTo>
                      <a:lnTo>
                        <a:pt x="0" y="1198"/>
                      </a:lnTo>
                      <a:lnTo>
                        <a:pt x="0" y="1187"/>
                      </a:lnTo>
                      <a:lnTo>
                        <a:pt x="3" y="1177"/>
                      </a:lnTo>
                      <a:lnTo>
                        <a:pt x="343" y="496"/>
                      </a:lnTo>
                      <a:lnTo>
                        <a:pt x="347" y="492"/>
                      </a:lnTo>
                      <a:lnTo>
                        <a:pt x="347" y="492"/>
                      </a:lnTo>
                      <a:lnTo>
                        <a:pt x="351" y="487"/>
                      </a:lnTo>
                      <a:lnTo>
                        <a:pt x="827" y="10"/>
                      </a:lnTo>
                      <a:lnTo>
                        <a:pt x="835" y="4"/>
                      </a:lnTo>
                      <a:lnTo>
                        <a:pt x="843" y="0"/>
                      </a:lnTo>
                      <a:lnTo>
                        <a:pt x="8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35">
                  <a:extLst>
                    <a:ext uri="{FF2B5EF4-FFF2-40B4-BE49-F238E27FC236}">
                      <a16:creationId xmlns:a16="http://schemas.microsoft.com/office/drawing/2014/main" id="{EA058B98-2770-485F-9F70-C90735B5514B}"/>
                    </a:ext>
                  </a:extLst>
                </p:cNvPr>
                <p:cNvSpPr>
                  <a:spLocks noEditPoints="1"/>
                </p:cNvSpPr>
                <p:nvPr/>
              </p:nvSpPr>
              <p:spPr bwMode="auto">
                <a:xfrm>
                  <a:off x="5164541" y="4405116"/>
                  <a:ext cx="609055" cy="419173"/>
                </a:xfrm>
                <a:custGeom>
                  <a:avLst/>
                  <a:gdLst>
                    <a:gd name="T0" fmla="*/ 962 w 2386"/>
                    <a:gd name="T1" fmla="*/ 1336 h 1637"/>
                    <a:gd name="T2" fmla="*/ 1022 w 2386"/>
                    <a:gd name="T3" fmla="*/ 1466 h 1637"/>
                    <a:gd name="T4" fmla="*/ 962 w 2386"/>
                    <a:gd name="T5" fmla="*/ 1597 h 1637"/>
                    <a:gd name="T6" fmla="*/ 822 w 2386"/>
                    <a:gd name="T7" fmla="*/ 1633 h 1637"/>
                    <a:gd name="T8" fmla="*/ 705 w 2386"/>
                    <a:gd name="T9" fmla="*/ 1552 h 1637"/>
                    <a:gd name="T10" fmla="*/ 693 w 2386"/>
                    <a:gd name="T11" fmla="*/ 1406 h 1637"/>
                    <a:gd name="T12" fmla="*/ 793 w 2386"/>
                    <a:gd name="T13" fmla="*/ 1306 h 1637"/>
                    <a:gd name="T14" fmla="*/ 230 w 2386"/>
                    <a:gd name="T15" fmla="*/ 1170 h 1637"/>
                    <a:gd name="T16" fmla="*/ 330 w 2386"/>
                    <a:gd name="T17" fmla="*/ 1270 h 1637"/>
                    <a:gd name="T18" fmla="*/ 318 w 2386"/>
                    <a:gd name="T19" fmla="*/ 1416 h 1637"/>
                    <a:gd name="T20" fmla="*/ 202 w 2386"/>
                    <a:gd name="T21" fmla="*/ 1497 h 1637"/>
                    <a:gd name="T22" fmla="*/ 61 w 2386"/>
                    <a:gd name="T23" fmla="*/ 1460 h 1637"/>
                    <a:gd name="T24" fmla="*/ 0 w 2386"/>
                    <a:gd name="T25" fmla="*/ 1329 h 1637"/>
                    <a:gd name="T26" fmla="*/ 61 w 2386"/>
                    <a:gd name="T27" fmla="*/ 1199 h 1637"/>
                    <a:gd name="T28" fmla="*/ 1739 w 2386"/>
                    <a:gd name="T29" fmla="*/ 1092 h 1637"/>
                    <a:gd name="T30" fmla="*/ 1869 w 2386"/>
                    <a:gd name="T31" fmla="*/ 1152 h 1637"/>
                    <a:gd name="T32" fmla="*/ 1907 w 2386"/>
                    <a:gd name="T33" fmla="*/ 1292 h 1637"/>
                    <a:gd name="T34" fmla="*/ 1824 w 2386"/>
                    <a:gd name="T35" fmla="*/ 1408 h 1637"/>
                    <a:gd name="T36" fmla="*/ 1679 w 2386"/>
                    <a:gd name="T37" fmla="*/ 1421 h 1637"/>
                    <a:gd name="T38" fmla="*/ 1579 w 2386"/>
                    <a:gd name="T39" fmla="*/ 1321 h 1637"/>
                    <a:gd name="T40" fmla="*/ 1592 w 2386"/>
                    <a:gd name="T41" fmla="*/ 1175 h 1637"/>
                    <a:gd name="T42" fmla="*/ 1708 w 2386"/>
                    <a:gd name="T43" fmla="*/ 1094 h 1637"/>
                    <a:gd name="T44" fmla="*/ 2302 w 2386"/>
                    <a:gd name="T45" fmla="*/ 637 h 1637"/>
                    <a:gd name="T46" fmla="*/ 2383 w 2386"/>
                    <a:gd name="T47" fmla="*/ 754 h 1637"/>
                    <a:gd name="T48" fmla="*/ 2346 w 2386"/>
                    <a:gd name="T49" fmla="*/ 894 h 1637"/>
                    <a:gd name="T50" fmla="*/ 2215 w 2386"/>
                    <a:gd name="T51" fmla="*/ 955 h 1637"/>
                    <a:gd name="T52" fmla="*/ 2085 w 2386"/>
                    <a:gd name="T53" fmla="*/ 894 h 1637"/>
                    <a:gd name="T54" fmla="*/ 2048 w 2386"/>
                    <a:gd name="T55" fmla="*/ 754 h 1637"/>
                    <a:gd name="T56" fmla="*/ 2129 w 2386"/>
                    <a:gd name="T57" fmla="*/ 637 h 1637"/>
                    <a:gd name="T58" fmla="*/ 1292 w 2386"/>
                    <a:gd name="T59" fmla="*/ 582 h 1637"/>
                    <a:gd name="T60" fmla="*/ 1408 w 2386"/>
                    <a:gd name="T61" fmla="*/ 665 h 1637"/>
                    <a:gd name="T62" fmla="*/ 1421 w 2386"/>
                    <a:gd name="T63" fmla="*/ 810 h 1637"/>
                    <a:gd name="T64" fmla="*/ 1320 w 2386"/>
                    <a:gd name="T65" fmla="*/ 910 h 1637"/>
                    <a:gd name="T66" fmla="*/ 1176 w 2386"/>
                    <a:gd name="T67" fmla="*/ 897 h 1637"/>
                    <a:gd name="T68" fmla="*/ 1093 w 2386"/>
                    <a:gd name="T69" fmla="*/ 781 h 1637"/>
                    <a:gd name="T70" fmla="*/ 1131 w 2386"/>
                    <a:gd name="T71" fmla="*/ 641 h 1637"/>
                    <a:gd name="T72" fmla="*/ 1261 w 2386"/>
                    <a:gd name="T73" fmla="*/ 580 h 1637"/>
                    <a:gd name="T74" fmla="*/ 621 w 2386"/>
                    <a:gd name="T75" fmla="*/ 518 h 1637"/>
                    <a:gd name="T76" fmla="*/ 682 w 2386"/>
                    <a:gd name="T77" fmla="*/ 648 h 1637"/>
                    <a:gd name="T78" fmla="*/ 621 w 2386"/>
                    <a:gd name="T79" fmla="*/ 779 h 1637"/>
                    <a:gd name="T80" fmla="*/ 480 w 2386"/>
                    <a:gd name="T81" fmla="*/ 816 h 1637"/>
                    <a:gd name="T82" fmla="*/ 364 w 2386"/>
                    <a:gd name="T83" fmla="*/ 735 h 1637"/>
                    <a:gd name="T84" fmla="*/ 352 w 2386"/>
                    <a:gd name="T85" fmla="*/ 589 h 1637"/>
                    <a:gd name="T86" fmla="*/ 452 w 2386"/>
                    <a:gd name="T87" fmla="*/ 488 h 1637"/>
                    <a:gd name="T88" fmla="*/ 1798 w 2386"/>
                    <a:gd name="T89" fmla="*/ 11 h 1637"/>
                    <a:gd name="T90" fmla="*/ 1898 w 2386"/>
                    <a:gd name="T91" fmla="*/ 111 h 1637"/>
                    <a:gd name="T92" fmla="*/ 1885 w 2386"/>
                    <a:gd name="T93" fmla="*/ 257 h 1637"/>
                    <a:gd name="T94" fmla="*/ 1769 w 2386"/>
                    <a:gd name="T95" fmla="*/ 338 h 1637"/>
                    <a:gd name="T96" fmla="*/ 1629 w 2386"/>
                    <a:gd name="T97" fmla="*/ 301 h 1637"/>
                    <a:gd name="T98" fmla="*/ 1569 w 2386"/>
                    <a:gd name="T99" fmla="*/ 170 h 1637"/>
                    <a:gd name="T100" fmla="*/ 1629 w 2386"/>
                    <a:gd name="T101" fmla="*/ 40 h 1637"/>
                    <a:gd name="T102" fmla="*/ 989 w 2386"/>
                    <a:gd name="T103" fmla="*/ 0 h 1637"/>
                    <a:gd name="T104" fmla="*/ 1119 w 2386"/>
                    <a:gd name="T105" fmla="*/ 62 h 1637"/>
                    <a:gd name="T106" fmla="*/ 1157 w 2386"/>
                    <a:gd name="T107" fmla="*/ 201 h 1637"/>
                    <a:gd name="T108" fmla="*/ 1074 w 2386"/>
                    <a:gd name="T109" fmla="*/ 318 h 1637"/>
                    <a:gd name="T110" fmla="*/ 929 w 2386"/>
                    <a:gd name="T111" fmla="*/ 331 h 1637"/>
                    <a:gd name="T112" fmla="*/ 829 w 2386"/>
                    <a:gd name="T113" fmla="*/ 231 h 1637"/>
                    <a:gd name="T114" fmla="*/ 842 w 2386"/>
                    <a:gd name="T115" fmla="*/ 85 h 1637"/>
                    <a:gd name="T116" fmla="*/ 958 w 2386"/>
                    <a:gd name="T117" fmla="*/ 4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6" h="1637">
                      <a:moveTo>
                        <a:pt x="852" y="1295"/>
                      </a:moveTo>
                      <a:lnTo>
                        <a:pt x="883" y="1299"/>
                      </a:lnTo>
                      <a:lnTo>
                        <a:pt x="911" y="1306"/>
                      </a:lnTo>
                      <a:lnTo>
                        <a:pt x="938" y="1319"/>
                      </a:lnTo>
                      <a:lnTo>
                        <a:pt x="962" y="1336"/>
                      </a:lnTo>
                      <a:lnTo>
                        <a:pt x="982" y="1357"/>
                      </a:lnTo>
                      <a:lnTo>
                        <a:pt x="999" y="1380"/>
                      </a:lnTo>
                      <a:lnTo>
                        <a:pt x="1012" y="1406"/>
                      </a:lnTo>
                      <a:lnTo>
                        <a:pt x="1020" y="1435"/>
                      </a:lnTo>
                      <a:lnTo>
                        <a:pt x="1022" y="1466"/>
                      </a:lnTo>
                      <a:lnTo>
                        <a:pt x="1020" y="1496"/>
                      </a:lnTo>
                      <a:lnTo>
                        <a:pt x="1012" y="1526"/>
                      </a:lnTo>
                      <a:lnTo>
                        <a:pt x="999" y="1552"/>
                      </a:lnTo>
                      <a:lnTo>
                        <a:pt x="982" y="1575"/>
                      </a:lnTo>
                      <a:lnTo>
                        <a:pt x="962" y="1597"/>
                      </a:lnTo>
                      <a:lnTo>
                        <a:pt x="938" y="1613"/>
                      </a:lnTo>
                      <a:lnTo>
                        <a:pt x="911" y="1626"/>
                      </a:lnTo>
                      <a:lnTo>
                        <a:pt x="883" y="1633"/>
                      </a:lnTo>
                      <a:lnTo>
                        <a:pt x="852" y="1637"/>
                      </a:lnTo>
                      <a:lnTo>
                        <a:pt x="822" y="1633"/>
                      </a:lnTo>
                      <a:lnTo>
                        <a:pt x="793" y="1626"/>
                      </a:lnTo>
                      <a:lnTo>
                        <a:pt x="767" y="1613"/>
                      </a:lnTo>
                      <a:lnTo>
                        <a:pt x="742" y="1597"/>
                      </a:lnTo>
                      <a:lnTo>
                        <a:pt x="722" y="1575"/>
                      </a:lnTo>
                      <a:lnTo>
                        <a:pt x="705" y="1552"/>
                      </a:lnTo>
                      <a:lnTo>
                        <a:pt x="693" y="1526"/>
                      </a:lnTo>
                      <a:lnTo>
                        <a:pt x="684" y="1496"/>
                      </a:lnTo>
                      <a:lnTo>
                        <a:pt x="682" y="1466"/>
                      </a:lnTo>
                      <a:lnTo>
                        <a:pt x="684" y="1435"/>
                      </a:lnTo>
                      <a:lnTo>
                        <a:pt x="693" y="1406"/>
                      </a:lnTo>
                      <a:lnTo>
                        <a:pt x="705" y="1380"/>
                      </a:lnTo>
                      <a:lnTo>
                        <a:pt x="722" y="1357"/>
                      </a:lnTo>
                      <a:lnTo>
                        <a:pt x="742" y="1336"/>
                      </a:lnTo>
                      <a:lnTo>
                        <a:pt x="767" y="1319"/>
                      </a:lnTo>
                      <a:lnTo>
                        <a:pt x="793" y="1306"/>
                      </a:lnTo>
                      <a:lnTo>
                        <a:pt x="822" y="1299"/>
                      </a:lnTo>
                      <a:lnTo>
                        <a:pt x="852" y="1295"/>
                      </a:lnTo>
                      <a:close/>
                      <a:moveTo>
                        <a:pt x="171" y="1159"/>
                      </a:moveTo>
                      <a:lnTo>
                        <a:pt x="202" y="1162"/>
                      </a:lnTo>
                      <a:lnTo>
                        <a:pt x="230" y="1170"/>
                      </a:lnTo>
                      <a:lnTo>
                        <a:pt x="257" y="1182"/>
                      </a:lnTo>
                      <a:lnTo>
                        <a:pt x="281" y="1199"/>
                      </a:lnTo>
                      <a:lnTo>
                        <a:pt x="301" y="1219"/>
                      </a:lnTo>
                      <a:lnTo>
                        <a:pt x="318" y="1244"/>
                      </a:lnTo>
                      <a:lnTo>
                        <a:pt x="330" y="1270"/>
                      </a:lnTo>
                      <a:lnTo>
                        <a:pt x="338" y="1299"/>
                      </a:lnTo>
                      <a:lnTo>
                        <a:pt x="341" y="1329"/>
                      </a:lnTo>
                      <a:lnTo>
                        <a:pt x="338" y="1360"/>
                      </a:lnTo>
                      <a:lnTo>
                        <a:pt x="330" y="1389"/>
                      </a:lnTo>
                      <a:lnTo>
                        <a:pt x="318" y="1416"/>
                      </a:lnTo>
                      <a:lnTo>
                        <a:pt x="301" y="1439"/>
                      </a:lnTo>
                      <a:lnTo>
                        <a:pt x="281" y="1460"/>
                      </a:lnTo>
                      <a:lnTo>
                        <a:pt x="257" y="1477"/>
                      </a:lnTo>
                      <a:lnTo>
                        <a:pt x="230" y="1490"/>
                      </a:lnTo>
                      <a:lnTo>
                        <a:pt x="202" y="1497"/>
                      </a:lnTo>
                      <a:lnTo>
                        <a:pt x="171" y="1500"/>
                      </a:lnTo>
                      <a:lnTo>
                        <a:pt x="140" y="1497"/>
                      </a:lnTo>
                      <a:lnTo>
                        <a:pt x="111" y="1490"/>
                      </a:lnTo>
                      <a:lnTo>
                        <a:pt x="84" y="1477"/>
                      </a:lnTo>
                      <a:lnTo>
                        <a:pt x="61" y="1460"/>
                      </a:lnTo>
                      <a:lnTo>
                        <a:pt x="40" y="1439"/>
                      </a:lnTo>
                      <a:lnTo>
                        <a:pt x="23" y="1416"/>
                      </a:lnTo>
                      <a:lnTo>
                        <a:pt x="11" y="1389"/>
                      </a:lnTo>
                      <a:lnTo>
                        <a:pt x="3" y="1360"/>
                      </a:lnTo>
                      <a:lnTo>
                        <a:pt x="0" y="1329"/>
                      </a:lnTo>
                      <a:lnTo>
                        <a:pt x="3" y="1299"/>
                      </a:lnTo>
                      <a:lnTo>
                        <a:pt x="11" y="1270"/>
                      </a:lnTo>
                      <a:lnTo>
                        <a:pt x="23" y="1244"/>
                      </a:lnTo>
                      <a:lnTo>
                        <a:pt x="40" y="1219"/>
                      </a:lnTo>
                      <a:lnTo>
                        <a:pt x="61" y="1199"/>
                      </a:lnTo>
                      <a:lnTo>
                        <a:pt x="84" y="1182"/>
                      </a:lnTo>
                      <a:lnTo>
                        <a:pt x="111" y="1170"/>
                      </a:lnTo>
                      <a:lnTo>
                        <a:pt x="140" y="1162"/>
                      </a:lnTo>
                      <a:lnTo>
                        <a:pt x="171" y="1159"/>
                      </a:lnTo>
                      <a:close/>
                      <a:moveTo>
                        <a:pt x="1739" y="1092"/>
                      </a:moveTo>
                      <a:lnTo>
                        <a:pt x="1769" y="1094"/>
                      </a:lnTo>
                      <a:lnTo>
                        <a:pt x="1798" y="1102"/>
                      </a:lnTo>
                      <a:lnTo>
                        <a:pt x="1824" y="1115"/>
                      </a:lnTo>
                      <a:lnTo>
                        <a:pt x="1848" y="1131"/>
                      </a:lnTo>
                      <a:lnTo>
                        <a:pt x="1869" y="1152"/>
                      </a:lnTo>
                      <a:lnTo>
                        <a:pt x="1885" y="1175"/>
                      </a:lnTo>
                      <a:lnTo>
                        <a:pt x="1898" y="1202"/>
                      </a:lnTo>
                      <a:lnTo>
                        <a:pt x="1907" y="1231"/>
                      </a:lnTo>
                      <a:lnTo>
                        <a:pt x="1909" y="1262"/>
                      </a:lnTo>
                      <a:lnTo>
                        <a:pt x="1907" y="1292"/>
                      </a:lnTo>
                      <a:lnTo>
                        <a:pt x="1898" y="1321"/>
                      </a:lnTo>
                      <a:lnTo>
                        <a:pt x="1885" y="1347"/>
                      </a:lnTo>
                      <a:lnTo>
                        <a:pt x="1869" y="1372"/>
                      </a:lnTo>
                      <a:lnTo>
                        <a:pt x="1848" y="1392"/>
                      </a:lnTo>
                      <a:lnTo>
                        <a:pt x="1824" y="1408"/>
                      </a:lnTo>
                      <a:lnTo>
                        <a:pt x="1798" y="1421"/>
                      </a:lnTo>
                      <a:lnTo>
                        <a:pt x="1769" y="1430"/>
                      </a:lnTo>
                      <a:lnTo>
                        <a:pt x="1739" y="1432"/>
                      </a:lnTo>
                      <a:lnTo>
                        <a:pt x="1708" y="1430"/>
                      </a:lnTo>
                      <a:lnTo>
                        <a:pt x="1679" y="1421"/>
                      </a:lnTo>
                      <a:lnTo>
                        <a:pt x="1652" y="1408"/>
                      </a:lnTo>
                      <a:lnTo>
                        <a:pt x="1629" y="1392"/>
                      </a:lnTo>
                      <a:lnTo>
                        <a:pt x="1608" y="1372"/>
                      </a:lnTo>
                      <a:lnTo>
                        <a:pt x="1592" y="1347"/>
                      </a:lnTo>
                      <a:lnTo>
                        <a:pt x="1579" y="1321"/>
                      </a:lnTo>
                      <a:lnTo>
                        <a:pt x="1571" y="1292"/>
                      </a:lnTo>
                      <a:lnTo>
                        <a:pt x="1569" y="1262"/>
                      </a:lnTo>
                      <a:lnTo>
                        <a:pt x="1571" y="1231"/>
                      </a:lnTo>
                      <a:lnTo>
                        <a:pt x="1579" y="1202"/>
                      </a:lnTo>
                      <a:lnTo>
                        <a:pt x="1592" y="1175"/>
                      </a:lnTo>
                      <a:lnTo>
                        <a:pt x="1608" y="1152"/>
                      </a:lnTo>
                      <a:lnTo>
                        <a:pt x="1629" y="1131"/>
                      </a:lnTo>
                      <a:lnTo>
                        <a:pt x="1652" y="1115"/>
                      </a:lnTo>
                      <a:lnTo>
                        <a:pt x="1679" y="1102"/>
                      </a:lnTo>
                      <a:lnTo>
                        <a:pt x="1708" y="1094"/>
                      </a:lnTo>
                      <a:lnTo>
                        <a:pt x="1739" y="1092"/>
                      </a:lnTo>
                      <a:close/>
                      <a:moveTo>
                        <a:pt x="2215" y="614"/>
                      </a:moveTo>
                      <a:lnTo>
                        <a:pt x="2246" y="616"/>
                      </a:lnTo>
                      <a:lnTo>
                        <a:pt x="2275" y="625"/>
                      </a:lnTo>
                      <a:lnTo>
                        <a:pt x="2302" y="637"/>
                      </a:lnTo>
                      <a:lnTo>
                        <a:pt x="2325" y="654"/>
                      </a:lnTo>
                      <a:lnTo>
                        <a:pt x="2346" y="674"/>
                      </a:lnTo>
                      <a:lnTo>
                        <a:pt x="2363" y="699"/>
                      </a:lnTo>
                      <a:lnTo>
                        <a:pt x="2376" y="725"/>
                      </a:lnTo>
                      <a:lnTo>
                        <a:pt x="2383" y="754"/>
                      </a:lnTo>
                      <a:lnTo>
                        <a:pt x="2386" y="784"/>
                      </a:lnTo>
                      <a:lnTo>
                        <a:pt x="2383" y="815"/>
                      </a:lnTo>
                      <a:lnTo>
                        <a:pt x="2376" y="843"/>
                      </a:lnTo>
                      <a:lnTo>
                        <a:pt x="2363" y="871"/>
                      </a:lnTo>
                      <a:lnTo>
                        <a:pt x="2346" y="894"/>
                      </a:lnTo>
                      <a:lnTo>
                        <a:pt x="2325" y="915"/>
                      </a:lnTo>
                      <a:lnTo>
                        <a:pt x="2302" y="931"/>
                      </a:lnTo>
                      <a:lnTo>
                        <a:pt x="2275" y="944"/>
                      </a:lnTo>
                      <a:lnTo>
                        <a:pt x="2246" y="952"/>
                      </a:lnTo>
                      <a:lnTo>
                        <a:pt x="2215" y="955"/>
                      </a:lnTo>
                      <a:lnTo>
                        <a:pt x="2185" y="952"/>
                      </a:lnTo>
                      <a:lnTo>
                        <a:pt x="2156" y="944"/>
                      </a:lnTo>
                      <a:lnTo>
                        <a:pt x="2129" y="931"/>
                      </a:lnTo>
                      <a:lnTo>
                        <a:pt x="2106" y="915"/>
                      </a:lnTo>
                      <a:lnTo>
                        <a:pt x="2085" y="894"/>
                      </a:lnTo>
                      <a:lnTo>
                        <a:pt x="2068" y="871"/>
                      </a:lnTo>
                      <a:lnTo>
                        <a:pt x="2056" y="843"/>
                      </a:lnTo>
                      <a:lnTo>
                        <a:pt x="2048" y="815"/>
                      </a:lnTo>
                      <a:lnTo>
                        <a:pt x="2045" y="784"/>
                      </a:lnTo>
                      <a:lnTo>
                        <a:pt x="2048" y="754"/>
                      </a:lnTo>
                      <a:lnTo>
                        <a:pt x="2056" y="725"/>
                      </a:lnTo>
                      <a:lnTo>
                        <a:pt x="2068" y="699"/>
                      </a:lnTo>
                      <a:lnTo>
                        <a:pt x="2085" y="674"/>
                      </a:lnTo>
                      <a:lnTo>
                        <a:pt x="2106" y="654"/>
                      </a:lnTo>
                      <a:lnTo>
                        <a:pt x="2129" y="637"/>
                      </a:lnTo>
                      <a:lnTo>
                        <a:pt x="2156" y="625"/>
                      </a:lnTo>
                      <a:lnTo>
                        <a:pt x="2185" y="616"/>
                      </a:lnTo>
                      <a:lnTo>
                        <a:pt x="2215" y="614"/>
                      </a:lnTo>
                      <a:close/>
                      <a:moveTo>
                        <a:pt x="1261" y="580"/>
                      </a:moveTo>
                      <a:lnTo>
                        <a:pt x="1292" y="582"/>
                      </a:lnTo>
                      <a:lnTo>
                        <a:pt x="1320" y="591"/>
                      </a:lnTo>
                      <a:lnTo>
                        <a:pt x="1348" y="604"/>
                      </a:lnTo>
                      <a:lnTo>
                        <a:pt x="1371" y="620"/>
                      </a:lnTo>
                      <a:lnTo>
                        <a:pt x="1392" y="641"/>
                      </a:lnTo>
                      <a:lnTo>
                        <a:pt x="1408" y="665"/>
                      </a:lnTo>
                      <a:lnTo>
                        <a:pt x="1421" y="691"/>
                      </a:lnTo>
                      <a:lnTo>
                        <a:pt x="1429" y="720"/>
                      </a:lnTo>
                      <a:lnTo>
                        <a:pt x="1431" y="750"/>
                      </a:lnTo>
                      <a:lnTo>
                        <a:pt x="1429" y="781"/>
                      </a:lnTo>
                      <a:lnTo>
                        <a:pt x="1421" y="810"/>
                      </a:lnTo>
                      <a:lnTo>
                        <a:pt x="1408" y="836"/>
                      </a:lnTo>
                      <a:lnTo>
                        <a:pt x="1392" y="860"/>
                      </a:lnTo>
                      <a:lnTo>
                        <a:pt x="1371" y="880"/>
                      </a:lnTo>
                      <a:lnTo>
                        <a:pt x="1348" y="897"/>
                      </a:lnTo>
                      <a:lnTo>
                        <a:pt x="1320" y="910"/>
                      </a:lnTo>
                      <a:lnTo>
                        <a:pt x="1292" y="918"/>
                      </a:lnTo>
                      <a:lnTo>
                        <a:pt x="1261" y="920"/>
                      </a:lnTo>
                      <a:lnTo>
                        <a:pt x="1230" y="918"/>
                      </a:lnTo>
                      <a:lnTo>
                        <a:pt x="1202" y="910"/>
                      </a:lnTo>
                      <a:lnTo>
                        <a:pt x="1176" y="897"/>
                      </a:lnTo>
                      <a:lnTo>
                        <a:pt x="1151" y="880"/>
                      </a:lnTo>
                      <a:lnTo>
                        <a:pt x="1131" y="860"/>
                      </a:lnTo>
                      <a:lnTo>
                        <a:pt x="1114" y="836"/>
                      </a:lnTo>
                      <a:lnTo>
                        <a:pt x="1102" y="810"/>
                      </a:lnTo>
                      <a:lnTo>
                        <a:pt x="1093" y="781"/>
                      </a:lnTo>
                      <a:lnTo>
                        <a:pt x="1091" y="750"/>
                      </a:lnTo>
                      <a:lnTo>
                        <a:pt x="1093" y="720"/>
                      </a:lnTo>
                      <a:lnTo>
                        <a:pt x="1102" y="691"/>
                      </a:lnTo>
                      <a:lnTo>
                        <a:pt x="1114" y="665"/>
                      </a:lnTo>
                      <a:lnTo>
                        <a:pt x="1131" y="641"/>
                      </a:lnTo>
                      <a:lnTo>
                        <a:pt x="1151" y="620"/>
                      </a:lnTo>
                      <a:lnTo>
                        <a:pt x="1176" y="604"/>
                      </a:lnTo>
                      <a:lnTo>
                        <a:pt x="1202" y="591"/>
                      </a:lnTo>
                      <a:lnTo>
                        <a:pt x="1230" y="582"/>
                      </a:lnTo>
                      <a:lnTo>
                        <a:pt x="1261" y="580"/>
                      </a:lnTo>
                      <a:close/>
                      <a:moveTo>
                        <a:pt x="511" y="478"/>
                      </a:moveTo>
                      <a:lnTo>
                        <a:pt x="542" y="480"/>
                      </a:lnTo>
                      <a:lnTo>
                        <a:pt x="571" y="488"/>
                      </a:lnTo>
                      <a:lnTo>
                        <a:pt x="598" y="501"/>
                      </a:lnTo>
                      <a:lnTo>
                        <a:pt x="621" y="518"/>
                      </a:lnTo>
                      <a:lnTo>
                        <a:pt x="642" y="538"/>
                      </a:lnTo>
                      <a:lnTo>
                        <a:pt x="659" y="562"/>
                      </a:lnTo>
                      <a:lnTo>
                        <a:pt x="672" y="589"/>
                      </a:lnTo>
                      <a:lnTo>
                        <a:pt x="679" y="617"/>
                      </a:lnTo>
                      <a:lnTo>
                        <a:pt x="682" y="648"/>
                      </a:lnTo>
                      <a:lnTo>
                        <a:pt x="679" y="679"/>
                      </a:lnTo>
                      <a:lnTo>
                        <a:pt x="672" y="707"/>
                      </a:lnTo>
                      <a:lnTo>
                        <a:pt x="659" y="735"/>
                      </a:lnTo>
                      <a:lnTo>
                        <a:pt x="642" y="758"/>
                      </a:lnTo>
                      <a:lnTo>
                        <a:pt x="621" y="779"/>
                      </a:lnTo>
                      <a:lnTo>
                        <a:pt x="598" y="795"/>
                      </a:lnTo>
                      <a:lnTo>
                        <a:pt x="571" y="807"/>
                      </a:lnTo>
                      <a:lnTo>
                        <a:pt x="542" y="816"/>
                      </a:lnTo>
                      <a:lnTo>
                        <a:pt x="511" y="818"/>
                      </a:lnTo>
                      <a:lnTo>
                        <a:pt x="480" y="816"/>
                      </a:lnTo>
                      <a:lnTo>
                        <a:pt x="452" y="807"/>
                      </a:lnTo>
                      <a:lnTo>
                        <a:pt x="426" y="795"/>
                      </a:lnTo>
                      <a:lnTo>
                        <a:pt x="401" y="779"/>
                      </a:lnTo>
                      <a:lnTo>
                        <a:pt x="381" y="758"/>
                      </a:lnTo>
                      <a:lnTo>
                        <a:pt x="364" y="735"/>
                      </a:lnTo>
                      <a:lnTo>
                        <a:pt x="352" y="707"/>
                      </a:lnTo>
                      <a:lnTo>
                        <a:pt x="344" y="679"/>
                      </a:lnTo>
                      <a:lnTo>
                        <a:pt x="341" y="648"/>
                      </a:lnTo>
                      <a:lnTo>
                        <a:pt x="344" y="617"/>
                      </a:lnTo>
                      <a:lnTo>
                        <a:pt x="352" y="589"/>
                      </a:lnTo>
                      <a:lnTo>
                        <a:pt x="364" y="562"/>
                      </a:lnTo>
                      <a:lnTo>
                        <a:pt x="381" y="538"/>
                      </a:lnTo>
                      <a:lnTo>
                        <a:pt x="401" y="518"/>
                      </a:lnTo>
                      <a:lnTo>
                        <a:pt x="426" y="501"/>
                      </a:lnTo>
                      <a:lnTo>
                        <a:pt x="452" y="488"/>
                      </a:lnTo>
                      <a:lnTo>
                        <a:pt x="480" y="480"/>
                      </a:lnTo>
                      <a:lnTo>
                        <a:pt x="511" y="478"/>
                      </a:lnTo>
                      <a:close/>
                      <a:moveTo>
                        <a:pt x="1739" y="0"/>
                      </a:moveTo>
                      <a:lnTo>
                        <a:pt x="1769" y="4"/>
                      </a:lnTo>
                      <a:lnTo>
                        <a:pt x="1798" y="11"/>
                      </a:lnTo>
                      <a:lnTo>
                        <a:pt x="1824" y="24"/>
                      </a:lnTo>
                      <a:lnTo>
                        <a:pt x="1848" y="40"/>
                      </a:lnTo>
                      <a:lnTo>
                        <a:pt x="1869" y="62"/>
                      </a:lnTo>
                      <a:lnTo>
                        <a:pt x="1885" y="85"/>
                      </a:lnTo>
                      <a:lnTo>
                        <a:pt x="1898" y="111"/>
                      </a:lnTo>
                      <a:lnTo>
                        <a:pt x="1907" y="140"/>
                      </a:lnTo>
                      <a:lnTo>
                        <a:pt x="1909" y="170"/>
                      </a:lnTo>
                      <a:lnTo>
                        <a:pt x="1907" y="201"/>
                      </a:lnTo>
                      <a:lnTo>
                        <a:pt x="1898" y="231"/>
                      </a:lnTo>
                      <a:lnTo>
                        <a:pt x="1885" y="257"/>
                      </a:lnTo>
                      <a:lnTo>
                        <a:pt x="1869" y="280"/>
                      </a:lnTo>
                      <a:lnTo>
                        <a:pt x="1848" y="301"/>
                      </a:lnTo>
                      <a:lnTo>
                        <a:pt x="1824" y="318"/>
                      </a:lnTo>
                      <a:lnTo>
                        <a:pt x="1798" y="331"/>
                      </a:lnTo>
                      <a:lnTo>
                        <a:pt x="1769" y="338"/>
                      </a:lnTo>
                      <a:lnTo>
                        <a:pt x="1739" y="342"/>
                      </a:lnTo>
                      <a:lnTo>
                        <a:pt x="1708" y="338"/>
                      </a:lnTo>
                      <a:lnTo>
                        <a:pt x="1679" y="331"/>
                      </a:lnTo>
                      <a:lnTo>
                        <a:pt x="1652" y="318"/>
                      </a:lnTo>
                      <a:lnTo>
                        <a:pt x="1629" y="301"/>
                      </a:lnTo>
                      <a:lnTo>
                        <a:pt x="1608" y="280"/>
                      </a:lnTo>
                      <a:lnTo>
                        <a:pt x="1592" y="257"/>
                      </a:lnTo>
                      <a:lnTo>
                        <a:pt x="1579" y="231"/>
                      </a:lnTo>
                      <a:lnTo>
                        <a:pt x="1571" y="201"/>
                      </a:lnTo>
                      <a:lnTo>
                        <a:pt x="1569" y="170"/>
                      </a:lnTo>
                      <a:lnTo>
                        <a:pt x="1571" y="140"/>
                      </a:lnTo>
                      <a:lnTo>
                        <a:pt x="1579" y="111"/>
                      </a:lnTo>
                      <a:lnTo>
                        <a:pt x="1592" y="85"/>
                      </a:lnTo>
                      <a:lnTo>
                        <a:pt x="1608" y="62"/>
                      </a:lnTo>
                      <a:lnTo>
                        <a:pt x="1629" y="40"/>
                      </a:lnTo>
                      <a:lnTo>
                        <a:pt x="1652" y="24"/>
                      </a:lnTo>
                      <a:lnTo>
                        <a:pt x="1679" y="11"/>
                      </a:lnTo>
                      <a:lnTo>
                        <a:pt x="1708" y="4"/>
                      </a:lnTo>
                      <a:lnTo>
                        <a:pt x="1739" y="0"/>
                      </a:lnTo>
                      <a:close/>
                      <a:moveTo>
                        <a:pt x="989" y="0"/>
                      </a:moveTo>
                      <a:lnTo>
                        <a:pt x="1019" y="4"/>
                      </a:lnTo>
                      <a:lnTo>
                        <a:pt x="1048" y="11"/>
                      </a:lnTo>
                      <a:lnTo>
                        <a:pt x="1074" y="24"/>
                      </a:lnTo>
                      <a:lnTo>
                        <a:pt x="1098" y="40"/>
                      </a:lnTo>
                      <a:lnTo>
                        <a:pt x="1119" y="62"/>
                      </a:lnTo>
                      <a:lnTo>
                        <a:pt x="1135" y="85"/>
                      </a:lnTo>
                      <a:lnTo>
                        <a:pt x="1148" y="111"/>
                      </a:lnTo>
                      <a:lnTo>
                        <a:pt x="1157" y="140"/>
                      </a:lnTo>
                      <a:lnTo>
                        <a:pt x="1159" y="170"/>
                      </a:lnTo>
                      <a:lnTo>
                        <a:pt x="1157" y="201"/>
                      </a:lnTo>
                      <a:lnTo>
                        <a:pt x="1148" y="231"/>
                      </a:lnTo>
                      <a:lnTo>
                        <a:pt x="1135" y="257"/>
                      </a:lnTo>
                      <a:lnTo>
                        <a:pt x="1119" y="280"/>
                      </a:lnTo>
                      <a:lnTo>
                        <a:pt x="1098" y="301"/>
                      </a:lnTo>
                      <a:lnTo>
                        <a:pt x="1074" y="318"/>
                      </a:lnTo>
                      <a:lnTo>
                        <a:pt x="1048" y="331"/>
                      </a:lnTo>
                      <a:lnTo>
                        <a:pt x="1019" y="338"/>
                      </a:lnTo>
                      <a:lnTo>
                        <a:pt x="989" y="342"/>
                      </a:lnTo>
                      <a:lnTo>
                        <a:pt x="958" y="338"/>
                      </a:lnTo>
                      <a:lnTo>
                        <a:pt x="929" y="331"/>
                      </a:lnTo>
                      <a:lnTo>
                        <a:pt x="903" y="318"/>
                      </a:lnTo>
                      <a:lnTo>
                        <a:pt x="879" y="301"/>
                      </a:lnTo>
                      <a:lnTo>
                        <a:pt x="859" y="280"/>
                      </a:lnTo>
                      <a:lnTo>
                        <a:pt x="842" y="257"/>
                      </a:lnTo>
                      <a:lnTo>
                        <a:pt x="829" y="231"/>
                      </a:lnTo>
                      <a:lnTo>
                        <a:pt x="821" y="201"/>
                      </a:lnTo>
                      <a:lnTo>
                        <a:pt x="819" y="170"/>
                      </a:lnTo>
                      <a:lnTo>
                        <a:pt x="821" y="140"/>
                      </a:lnTo>
                      <a:lnTo>
                        <a:pt x="829" y="111"/>
                      </a:lnTo>
                      <a:lnTo>
                        <a:pt x="842" y="85"/>
                      </a:lnTo>
                      <a:lnTo>
                        <a:pt x="859" y="62"/>
                      </a:lnTo>
                      <a:lnTo>
                        <a:pt x="879" y="40"/>
                      </a:lnTo>
                      <a:lnTo>
                        <a:pt x="903" y="24"/>
                      </a:lnTo>
                      <a:lnTo>
                        <a:pt x="929" y="11"/>
                      </a:lnTo>
                      <a:lnTo>
                        <a:pt x="958" y="4"/>
                      </a:lnTo>
                      <a:lnTo>
                        <a:pt x="9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sp>
        <p:nvSpPr>
          <p:cNvPr id="66" name="TextBox 65">
            <a:extLst>
              <a:ext uri="{FF2B5EF4-FFF2-40B4-BE49-F238E27FC236}">
                <a16:creationId xmlns:a16="http://schemas.microsoft.com/office/drawing/2014/main" id="{7EDED9A7-7440-4BAF-922B-FE0D4D93C563}"/>
              </a:ext>
            </a:extLst>
          </p:cNvPr>
          <p:cNvSpPr txBox="1"/>
          <p:nvPr/>
        </p:nvSpPr>
        <p:spPr>
          <a:xfrm>
            <a:off x="8066546" y="1785916"/>
            <a:ext cx="2080920" cy="479096"/>
          </a:xfrm>
          <a:prstGeom prst="rect">
            <a:avLst/>
          </a:prstGeom>
          <a:noFill/>
          <a:effectLst/>
        </p:spPr>
        <p:txBody>
          <a:bodyPr wrap="square" lIns="0" tIns="0" rIns="0" bIns="0" rtlCol="0">
            <a:noAutofit/>
          </a:bodyPr>
          <a:lstStyle/>
          <a:p>
            <a:pPr algn="l" eaLnBrk="0" hangingPunct="0">
              <a:lnSpc>
                <a:spcPts val="1800"/>
              </a:lnSpc>
            </a:pPr>
            <a:r>
              <a:rPr lang="en-US" sz="2400" b="1" dirty="0">
                <a:solidFill>
                  <a:schemeClr val="bg1"/>
                </a:solidFill>
                <a:ea typeface="+mn-ea"/>
                <a:cs typeface="+mn-cs"/>
              </a:rPr>
              <a:t>Unsupervised</a:t>
            </a:r>
          </a:p>
        </p:txBody>
      </p:sp>
      <p:sp>
        <p:nvSpPr>
          <p:cNvPr id="68" name="TextBox 67">
            <a:extLst>
              <a:ext uri="{FF2B5EF4-FFF2-40B4-BE49-F238E27FC236}">
                <a16:creationId xmlns:a16="http://schemas.microsoft.com/office/drawing/2014/main" id="{DEFD74F4-2844-4ADD-8226-C4014BC0B905}"/>
              </a:ext>
            </a:extLst>
          </p:cNvPr>
          <p:cNvSpPr txBox="1"/>
          <p:nvPr/>
        </p:nvSpPr>
        <p:spPr>
          <a:xfrm>
            <a:off x="6645435" y="2878111"/>
            <a:ext cx="3414602" cy="2134447"/>
          </a:xfrm>
          <a:prstGeom prst="rect">
            <a:avLst/>
          </a:prstGeom>
          <a:noFill/>
          <a:effectLst/>
        </p:spPr>
        <p:txBody>
          <a:bodyPr wrap="square" lIns="0" tIns="0" rIns="0" bIns="0" rtlCol="0">
            <a:noAutofit/>
          </a:bodyPr>
          <a:lstStyle/>
          <a:p>
            <a:pPr marL="285750" indent="-285750" algn="l" eaLnBrk="0" hangingPunct="0">
              <a:lnSpc>
                <a:spcPts val="1800"/>
              </a:lnSpc>
              <a:buFontTx/>
              <a:buChar char="-"/>
            </a:pPr>
            <a:r>
              <a:rPr lang="en-US" sz="2000" b="1" dirty="0">
                <a:solidFill>
                  <a:schemeClr val="bg1"/>
                </a:solidFill>
                <a:ea typeface="+mn-ea"/>
                <a:cs typeface="+mn-cs"/>
              </a:rPr>
              <a:t>Clustering</a:t>
            </a:r>
          </a:p>
          <a:p>
            <a:pPr marL="742950" lvl="1" indent="-285750" eaLnBrk="0" hangingPunct="0">
              <a:lnSpc>
                <a:spcPts val="1800"/>
              </a:lnSpc>
              <a:buFontTx/>
              <a:buChar char="-"/>
            </a:pPr>
            <a:r>
              <a:rPr lang="en-US" sz="2000" b="1" dirty="0">
                <a:solidFill>
                  <a:schemeClr val="bg1"/>
                </a:solidFill>
              </a:rPr>
              <a:t>K-Means</a:t>
            </a:r>
          </a:p>
          <a:p>
            <a:pPr marL="742950" lvl="1" indent="-285750" eaLnBrk="0" hangingPunct="0">
              <a:lnSpc>
                <a:spcPts val="1800"/>
              </a:lnSpc>
              <a:buFontTx/>
              <a:buChar char="-"/>
            </a:pPr>
            <a:r>
              <a:rPr lang="en-US" sz="2000" b="1" dirty="0">
                <a:solidFill>
                  <a:schemeClr val="bg1"/>
                </a:solidFill>
                <a:ea typeface="+mn-ea"/>
                <a:cs typeface="+mn-cs"/>
              </a:rPr>
              <a:t>DBSCAN</a:t>
            </a:r>
          </a:p>
          <a:p>
            <a:pPr lvl="1" eaLnBrk="0" hangingPunct="0">
              <a:lnSpc>
                <a:spcPts val="1800"/>
              </a:lnSpc>
            </a:pPr>
            <a:endParaRPr lang="en-US" sz="2000" b="1" dirty="0">
              <a:solidFill>
                <a:schemeClr val="bg1"/>
              </a:solidFill>
              <a:ea typeface="+mn-ea"/>
              <a:cs typeface="+mn-cs"/>
            </a:endParaRPr>
          </a:p>
          <a:p>
            <a:pPr marL="285750" indent="-285750" algn="l" eaLnBrk="0" hangingPunct="0">
              <a:lnSpc>
                <a:spcPts val="1800"/>
              </a:lnSpc>
              <a:buFontTx/>
              <a:buChar char="-"/>
            </a:pPr>
            <a:r>
              <a:rPr lang="en-US" sz="2000" b="1" dirty="0">
                <a:solidFill>
                  <a:schemeClr val="bg1"/>
                </a:solidFill>
                <a:ea typeface="+mn-ea"/>
                <a:cs typeface="+mn-cs"/>
              </a:rPr>
              <a:t>Dimensionality Reduction</a:t>
            </a:r>
          </a:p>
          <a:p>
            <a:pPr marL="742950" lvl="1" indent="-285750" eaLnBrk="0" hangingPunct="0">
              <a:lnSpc>
                <a:spcPts val="1800"/>
              </a:lnSpc>
              <a:buFontTx/>
              <a:buChar char="-"/>
            </a:pPr>
            <a:r>
              <a:rPr lang="en-US" sz="2000" b="1" dirty="0">
                <a:solidFill>
                  <a:schemeClr val="bg1"/>
                </a:solidFill>
              </a:rPr>
              <a:t>PCA</a:t>
            </a:r>
          </a:p>
          <a:p>
            <a:pPr marL="742950" lvl="1" indent="-285750" eaLnBrk="0" hangingPunct="0">
              <a:lnSpc>
                <a:spcPts val="1800"/>
              </a:lnSpc>
              <a:buFontTx/>
              <a:buChar char="-"/>
            </a:pPr>
            <a:r>
              <a:rPr lang="en-US" sz="2000" b="1" dirty="0">
                <a:solidFill>
                  <a:schemeClr val="bg1"/>
                </a:solidFill>
                <a:ea typeface="+mn-ea"/>
                <a:cs typeface="+mn-cs"/>
              </a:rPr>
              <a:t>SVD</a:t>
            </a:r>
          </a:p>
        </p:txBody>
      </p:sp>
      <p:sp>
        <p:nvSpPr>
          <p:cNvPr id="4" name="Arc 3">
            <a:extLst>
              <a:ext uri="{FF2B5EF4-FFF2-40B4-BE49-F238E27FC236}">
                <a16:creationId xmlns:a16="http://schemas.microsoft.com/office/drawing/2014/main" id="{B4D00628-2A2A-4999-BF1D-79914ADBB463}"/>
              </a:ext>
            </a:extLst>
          </p:cNvPr>
          <p:cNvSpPr/>
          <p:nvPr/>
        </p:nvSpPr>
        <p:spPr bwMode="auto">
          <a:xfrm rot="2226323">
            <a:off x="2915054" y="4973433"/>
            <a:ext cx="1594121" cy="1090781"/>
          </a:xfrm>
          <a:prstGeom prst="arc">
            <a:avLst>
              <a:gd name="adj1" fmla="val 16200000"/>
              <a:gd name="adj2" fmla="val 21315086"/>
            </a:avLst>
          </a:prstGeom>
          <a:ln w="34925">
            <a:headEnd type="none" w="med" len="med"/>
            <a:tailEnd type="none" w="med"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CAB11578-8D44-4D86-A7B6-F06895650410}"/>
              </a:ext>
            </a:extLst>
          </p:cNvPr>
          <p:cNvGrpSpPr/>
          <p:nvPr/>
        </p:nvGrpSpPr>
        <p:grpSpPr>
          <a:xfrm>
            <a:off x="745257" y="1615713"/>
            <a:ext cx="4677508" cy="3838205"/>
            <a:chOff x="745257" y="1615713"/>
            <a:chExt cx="4677508" cy="3838205"/>
          </a:xfrm>
        </p:grpSpPr>
        <p:grpSp>
          <p:nvGrpSpPr>
            <p:cNvPr id="2054" name="Group 2053">
              <a:extLst>
                <a:ext uri="{FF2B5EF4-FFF2-40B4-BE49-F238E27FC236}">
                  <a16:creationId xmlns:a16="http://schemas.microsoft.com/office/drawing/2014/main" id="{4012C0D8-9FCA-46BB-96D9-C94A1DBD6918}"/>
                </a:ext>
              </a:extLst>
            </p:cNvPr>
            <p:cNvGrpSpPr/>
            <p:nvPr/>
          </p:nvGrpSpPr>
          <p:grpSpPr>
            <a:xfrm>
              <a:off x="745257" y="1615713"/>
              <a:ext cx="4677508" cy="3838205"/>
              <a:chOff x="1001397" y="1840701"/>
              <a:chExt cx="3801924" cy="3403431"/>
            </a:xfrm>
          </p:grpSpPr>
          <p:grpSp>
            <p:nvGrpSpPr>
              <p:cNvPr id="53" name="Group 52">
                <a:extLst>
                  <a:ext uri="{FF2B5EF4-FFF2-40B4-BE49-F238E27FC236}">
                    <a16:creationId xmlns:a16="http://schemas.microsoft.com/office/drawing/2014/main" id="{C2817B52-1985-4585-A630-27937A93279D}"/>
                  </a:ext>
                </a:extLst>
              </p:cNvPr>
              <p:cNvGrpSpPr>
                <a:grpSpLocks noChangeAspect="1"/>
              </p:cNvGrpSpPr>
              <p:nvPr/>
            </p:nvGrpSpPr>
            <p:grpSpPr>
              <a:xfrm>
                <a:off x="4127533" y="4404990"/>
                <a:ext cx="666378" cy="419571"/>
                <a:chOff x="3764280" y="2561831"/>
                <a:chExt cx="666378" cy="419571"/>
              </a:xfrm>
            </p:grpSpPr>
            <p:sp useBgFill="1">
              <p:nvSpPr>
                <p:cNvPr id="54" name="Freeform 41">
                  <a:extLst>
                    <a:ext uri="{FF2B5EF4-FFF2-40B4-BE49-F238E27FC236}">
                      <a16:creationId xmlns:a16="http://schemas.microsoft.com/office/drawing/2014/main" id="{CE8109EF-62E0-4CDF-8FA5-65CF462F5691}"/>
                    </a:ext>
                  </a:extLst>
                </p:cNvPr>
                <p:cNvSpPr>
                  <a:spLocks/>
                </p:cNvSpPr>
                <p:nvPr/>
              </p:nvSpPr>
              <p:spPr bwMode="auto">
                <a:xfrm>
                  <a:off x="3764280" y="2561831"/>
                  <a:ext cx="666378" cy="419571"/>
                </a:xfrm>
                <a:custGeom>
                  <a:avLst/>
                  <a:gdLst>
                    <a:gd name="T0" fmla="*/ 1964 w 2642"/>
                    <a:gd name="T1" fmla="*/ 12 h 1667"/>
                    <a:gd name="T2" fmla="*/ 2587 w 2642"/>
                    <a:gd name="T3" fmla="*/ 388 h 1667"/>
                    <a:gd name="T4" fmla="*/ 2628 w 2642"/>
                    <a:gd name="T5" fmla="*/ 449 h 1667"/>
                    <a:gd name="T6" fmla="*/ 2636 w 2642"/>
                    <a:gd name="T7" fmla="*/ 524 h 1667"/>
                    <a:gd name="T8" fmla="*/ 2604 w 2642"/>
                    <a:gd name="T9" fmla="*/ 592 h 1667"/>
                    <a:gd name="T10" fmla="*/ 2498 w 2642"/>
                    <a:gd name="T11" fmla="*/ 666 h 1667"/>
                    <a:gd name="T12" fmla="*/ 2604 w 2642"/>
                    <a:gd name="T13" fmla="*/ 741 h 1667"/>
                    <a:gd name="T14" fmla="*/ 2636 w 2642"/>
                    <a:gd name="T15" fmla="*/ 808 h 1667"/>
                    <a:gd name="T16" fmla="*/ 2628 w 2642"/>
                    <a:gd name="T17" fmla="*/ 882 h 1667"/>
                    <a:gd name="T18" fmla="*/ 2587 w 2642"/>
                    <a:gd name="T19" fmla="*/ 944 h 1667"/>
                    <a:gd name="T20" fmla="*/ 2571 w 2642"/>
                    <a:gd name="T21" fmla="*/ 1042 h 1667"/>
                    <a:gd name="T22" fmla="*/ 2623 w 2642"/>
                    <a:gd name="T23" fmla="*/ 1095 h 1667"/>
                    <a:gd name="T24" fmla="*/ 2642 w 2642"/>
                    <a:gd name="T25" fmla="*/ 1167 h 1667"/>
                    <a:gd name="T26" fmla="*/ 2623 w 2642"/>
                    <a:gd name="T27" fmla="*/ 1240 h 1667"/>
                    <a:gd name="T28" fmla="*/ 2571 w 2642"/>
                    <a:gd name="T29" fmla="*/ 1293 h 1667"/>
                    <a:gd name="T30" fmla="*/ 1936 w 2642"/>
                    <a:gd name="T31" fmla="*/ 1664 h 1667"/>
                    <a:gd name="T32" fmla="*/ 1839 w 2642"/>
                    <a:gd name="T33" fmla="*/ 1655 h 1667"/>
                    <a:gd name="T34" fmla="*/ 1216 w 2642"/>
                    <a:gd name="T35" fmla="*/ 1278 h 1667"/>
                    <a:gd name="T36" fmla="*/ 1175 w 2642"/>
                    <a:gd name="T37" fmla="*/ 1217 h 1667"/>
                    <a:gd name="T38" fmla="*/ 1167 w 2642"/>
                    <a:gd name="T39" fmla="*/ 1147 h 1667"/>
                    <a:gd name="T40" fmla="*/ 1086 w 2642"/>
                    <a:gd name="T41" fmla="*/ 1199 h 1667"/>
                    <a:gd name="T42" fmla="*/ 1063 w 2642"/>
                    <a:gd name="T43" fmla="*/ 1285 h 1667"/>
                    <a:gd name="T44" fmla="*/ 1003 w 2642"/>
                    <a:gd name="T45" fmla="*/ 1345 h 1667"/>
                    <a:gd name="T46" fmla="*/ 917 w 2642"/>
                    <a:gd name="T47" fmla="*/ 1368 h 1667"/>
                    <a:gd name="T48" fmla="*/ 747 w 2642"/>
                    <a:gd name="T49" fmla="*/ 1357 h 1667"/>
                    <a:gd name="T50" fmla="*/ 678 w 2642"/>
                    <a:gd name="T51" fmla="*/ 1310 h 1667"/>
                    <a:gd name="T52" fmla="*/ 640 w 2642"/>
                    <a:gd name="T53" fmla="*/ 1235 h 1667"/>
                    <a:gd name="T54" fmla="*/ 312 w 2642"/>
                    <a:gd name="T55" fmla="*/ 1178 h 1667"/>
                    <a:gd name="T56" fmla="*/ 138 w 2642"/>
                    <a:gd name="T57" fmla="*/ 1178 h 1667"/>
                    <a:gd name="T58" fmla="*/ 59 w 2642"/>
                    <a:gd name="T59" fmla="*/ 1141 h 1667"/>
                    <a:gd name="T60" fmla="*/ 11 w 2642"/>
                    <a:gd name="T61" fmla="*/ 1071 h 1667"/>
                    <a:gd name="T62" fmla="*/ 0 w 2642"/>
                    <a:gd name="T63" fmla="*/ 900 h 1667"/>
                    <a:gd name="T64" fmla="*/ 22 w 2642"/>
                    <a:gd name="T65" fmla="*/ 814 h 1667"/>
                    <a:gd name="T66" fmla="*/ 83 w 2642"/>
                    <a:gd name="T67" fmla="*/ 754 h 1667"/>
                    <a:gd name="T68" fmla="*/ 168 w 2642"/>
                    <a:gd name="T69" fmla="*/ 731 h 1667"/>
                    <a:gd name="T70" fmla="*/ 336 w 2642"/>
                    <a:gd name="T71" fmla="*/ 741 h 1667"/>
                    <a:gd name="T72" fmla="*/ 427 w 2642"/>
                    <a:gd name="T73" fmla="*/ 643 h 1667"/>
                    <a:gd name="T74" fmla="*/ 488 w 2642"/>
                    <a:gd name="T75" fmla="*/ 572 h 1667"/>
                    <a:gd name="T76" fmla="*/ 580 w 2642"/>
                    <a:gd name="T77" fmla="*/ 544 h 1667"/>
                    <a:gd name="T78" fmla="*/ 711 w 2642"/>
                    <a:gd name="T79" fmla="*/ 376 h 1667"/>
                    <a:gd name="T80" fmla="*/ 734 w 2642"/>
                    <a:gd name="T81" fmla="*/ 291 h 1667"/>
                    <a:gd name="T82" fmla="*/ 794 w 2642"/>
                    <a:gd name="T83" fmla="*/ 230 h 1667"/>
                    <a:gd name="T84" fmla="*/ 880 w 2642"/>
                    <a:gd name="T85" fmla="*/ 207 h 1667"/>
                    <a:gd name="T86" fmla="*/ 1051 w 2642"/>
                    <a:gd name="T87" fmla="*/ 218 h 1667"/>
                    <a:gd name="T88" fmla="*/ 1121 w 2642"/>
                    <a:gd name="T89" fmla="*/ 267 h 1667"/>
                    <a:gd name="T90" fmla="*/ 1158 w 2642"/>
                    <a:gd name="T91" fmla="*/ 345 h 1667"/>
                    <a:gd name="T92" fmla="*/ 1168 w 2642"/>
                    <a:gd name="T93" fmla="*/ 452 h 1667"/>
                    <a:gd name="T94" fmla="*/ 1211 w 2642"/>
                    <a:gd name="T95" fmla="*/ 389 h 1667"/>
                    <a:gd name="T96" fmla="*/ 1835 w 2642"/>
                    <a:gd name="T97" fmla="*/ 12 h 1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42" h="1667">
                      <a:moveTo>
                        <a:pt x="1899" y="0"/>
                      </a:moveTo>
                      <a:lnTo>
                        <a:pt x="1932" y="2"/>
                      </a:lnTo>
                      <a:lnTo>
                        <a:pt x="1964" y="12"/>
                      </a:lnTo>
                      <a:lnTo>
                        <a:pt x="1993" y="25"/>
                      </a:lnTo>
                      <a:lnTo>
                        <a:pt x="2566" y="373"/>
                      </a:lnTo>
                      <a:lnTo>
                        <a:pt x="2587" y="388"/>
                      </a:lnTo>
                      <a:lnTo>
                        <a:pt x="2604" y="406"/>
                      </a:lnTo>
                      <a:lnTo>
                        <a:pt x="2619" y="427"/>
                      </a:lnTo>
                      <a:lnTo>
                        <a:pt x="2628" y="449"/>
                      </a:lnTo>
                      <a:lnTo>
                        <a:pt x="2636" y="473"/>
                      </a:lnTo>
                      <a:lnTo>
                        <a:pt x="2638" y="499"/>
                      </a:lnTo>
                      <a:lnTo>
                        <a:pt x="2636" y="524"/>
                      </a:lnTo>
                      <a:lnTo>
                        <a:pt x="2628" y="548"/>
                      </a:lnTo>
                      <a:lnTo>
                        <a:pt x="2619" y="570"/>
                      </a:lnTo>
                      <a:lnTo>
                        <a:pt x="2604" y="592"/>
                      </a:lnTo>
                      <a:lnTo>
                        <a:pt x="2587" y="610"/>
                      </a:lnTo>
                      <a:lnTo>
                        <a:pt x="2567" y="624"/>
                      </a:lnTo>
                      <a:lnTo>
                        <a:pt x="2498" y="666"/>
                      </a:lnTo>
                      <a:lnTo>
                        <a:pt x="2566" y="708"/>
                      </a:lnTo>
                      <a:lnTo>
                        <a:pt x="2587" y="723"/>
                      </a:lnTo>
                      <a:lnTo>
                        <a:pt x="2604" y="741"/>
                      </a:lnTo>
                      <a:lnTo>
                        <a:pt x="2619" y="761"/>
                      </a:lnTo>
                      <a:lnTo>
                        <a:pt x="2628" y="784"/>
                      </a:lnTo>
                      <a:lnTo>
                        <a:pt x="2636" y="808"/>
                      </a:lnTo>
                      <a:lnTo>
                        <a:pt x="2638" y="833"/>
                      </a:lnTo>
                      <a:lnTo>
                        <a:pt x="2636" y="859"/>
                      </a:lnTo>
                      <a:lnTo>
                        <a:pt x="2628" y="882"/>
                      </a:lnTo>
                      <a:lnTo>
                        <a:pt x="2619" y="905"/>
                      </a:lnTo>
                      <a:lnTo>
                        <a:pt x="2604" y="925"/>
                      </a:lnTo>
                      <a:lnTo>
                        <a:pt x="2587" y="944"/>
                      </a:lnTo>
                      <a:lnTo>
                        <a:pt x="2567" y="959"/>
                      </a:lnTo>
                      <a:lnTo>
                        <a:pt x="2500" y="999"/>
                      </a:lnTo>
                      <a:lnTo>
                        <a:pt x="2571" y="1042"/>
                      </a:lnTo>
                      <a:lnTo>
                        <a:pt x="2591" y="1056"/>
                      </a:lnTo>
                      <a:lnTo>
                        <a:pt x="2609" y="1074"/>
                      </a:lnTo>
                      <a:lnTo>
                        <a:pt x="2623" y="1095"/>
                      </a:lnTo>
                      <a:lnTo>
                        <a:pt x="2634" y="1118"/>
                      </a:lnTo>
                      <a:lnTo>
                        <a:pt x="2640" y="1142"/>
                      </a:lnTo>
                      <a:lnTo>
                        <a:pt x="2642" y="1167"/>
                      </a:lnTo>
                      <a:lnTo>
                        <a:pt x="2640" y="1193"/>
                      </a:lnTo>
                      <a:lnTo>
                        <a:pt x="2634" y="1217"/>
                      </a:lnTo>
                      <a:lnTo>
                        <a:pt x="2623" y="1240"/>
                      </a:lnTo>
                      <a:lnTo>
                        <a:pt x="2609" y="1260"/>
                      </a:lnTo>
                      <a:lnTo>
                        <a:pt x="2591" y="1278"/>
                      </a:lnTo>
                      <a:lnTo>
                        <a:pt x="2571" y="1293"/>
                      </a:lnTo>
                      <a:lnTo>
                        <a:pt x="1998" y="1641"/>
                      </a:lnTo>
                      <a:lnTo>
                        <a:pt x="1968" y="1655"/>
                      </a:lnTo>
                      <a:lnTo>
                        <a:pt x="1936" y="1664"/>
                      </a:lnTo>
                      <a:lnTo>
                        <a:pt x="1904" y="1667"/>
                      </a:lnTo>
                      <a:lnTo>
                        <a:pt x="1871" y="1664"/>
                      </a:lnTo>
                      <a:lnTo>
                        <a:pt x="1839" y="1655"/>
                      </a:lnTo>
                      <a:lnTo>
                        <a:pt x="1810" y="1641"/>
                      </a:lnTo>
                      <a:lnTo>
                        <a:pt x="1237" y="1293"/>
                      </a:lnTo>
                      <a:lnTo>
                        <a:pt x="1216" y="1278"/>
                      </a:lnTo>
                      <a:lnTo>
                        <a:pt x="1199" y="1260"/>
                      </a:lnTo>
                      <a:lnTo>
                        <a:pt x="1184" y="1239"/>
                      </a:lnTo>
                      <a:lnTo>
                        <a:pt x="1175" y="1217"/>
                      </a:lnTo>
                      <a:lnTo>
                        <a:pt x="1168" y="1193"/>
                      </a:lnTo>
                      <a:lnTo>
                        <a:pt x="1166" y="1167"/>
                      </a:lnTo>
                      <a:lnTo>
                        <a:pt x="1167" y="1147"/>
                      </a:lnTo>
                      <a:lnTo>
                        <a:pt x="1172" y="1128"/>
                      </a:lnTo>
                      <a:lnTo>
                        <a:pt x="1086" y="1181"/>
                      </a:lnTo>
                      <a:lnTo>
                        <a:pt x="1086" y="1199"/>
                      </a:lnTo>
                      <a:lnTo>
                        <a:pt x="1083" y="1230"/>
                      </a:lnTo>
                      <a:lnTo>
                        <a:pt x="1075" y="1258"/>
                      </a:lnTo>
                      <a:lnTo>
                        <a:pt x="1063" y="1285"/>
                      </a:lnTo>
                      <a:lnTo>
                        <a:pt x="1046" y="1308"/>
                      </a:lnTo>
                      <a:lnTo>
                        <a:pt x="1026" y="1328"/>
                      </a:lnTo>
                      <a:lnTo>
                        <a:pt x="1003" y="1345"/>
                      </a:lnTo>
                      <a:lnTo>
                        <a:pt x="976" y="1357"/>
                      </a:lnTo>
                      <a:lnTo>
                        <a:pt x="948" y="1365"/>
                      </a:lnTo>
                      <a:lnTo>
                        <a:pt x="917" y="1368"/>
                      </a:lnTo>
                      <a:lnTo>
                        <a:pt x="805" y="1368"/>
                      </a:lnTo>
                      <a:lnTo>
                        <a:pt x="775" y="1366"/>
                      </a:lnTo>
                      <a:lnTo>
                        <a:pt x="747" y="1357"/>
                      </a:lnTo>
                      <a:lnTo>
                        <a:pt x="722" y="1346"/>
                      </a:lnTo>
                      <a:lnTo>
                        <a:pt x="698" y="1330"/>
                      </a:lnTo>
                      <a:lnTo>
                        <a:pt x="678" y="1310"/>
                      </a:lnTo>
                      <a:lnTo>
                        <a:pt x="661" y="1288"/>
                      </a:lnTo>
                      <a:lnTo>
                        <a:pt x="649" y="1262"/>
                      </a:lnTo>
                      <a:lnTo>
                        <a:pt x="640" y="1235"/>
                      </a:lnTo>
                      <a:lnTo>
                        <a:pt x="370" y="1155"/>
                      </a:lnTo>
                      <a:lnTo>
                        <a:pt x="342" y="1169"/>
                      </a:lnTo>
                      <a:lnTo>
                        <a:pt x="312" y="1178"/>
                      </a:lnTo>
                      <a:lnTo>
                        <a:pt x="281" y="1181"/>
                      </a:lnTo>
                      <a:lnTo>
                        <a:pt x="168" y="1181"/>
                      </a:lnTo>
                      <a:lnTo>
                        <a:pt x="138" y="1178"/>
                      </a:lnTo>
                      <a:lnTo>
                        <a:pt x="110" y="1170"/>
                      </a:lnTo>
                      <a:lnTo>
                        <a:pt x="83" y="1158"/>
                      </a:lnTo>
                      <a:lnTo>
                        <a:pt x="59" y="1141"/>
                      </a:lnTo>
                      <a:lnTo>
                        <a:pt x="39" y="1121"/>
                      </a:lnTo>
                      <a:lnTo>
                        <a:pt x="22" y="1098"/>
                      </a:lnTo>
                      <a:lnTo>
                        <a:pt x="11" y="1071"/>
                      </a:lnTo>
                      <a:lnTo>
                        <a:pt x="2" y="1043"/>
                      </a:lnTo>
                      <a:lnTo>
                        <a:pt x="0" y="1012"/>
                      </a:lnTo>
                      <a:lnTo>
                        <a:pt x="0" y="900"/>
                      </a:lnTo>
                      <a:lnTo>
                        <a:pt x="2" y="869"/>
                      </a:lnTo>
                      <a:lnTo>
                        <a:pt x="11" y="841"/>
                      </a:lnTo>
                      <a:lnTo>
                        <a:pt x="22" y="814"/>
                      </a:lnTo>
                      <a:lnTo>
                        <a:pt x="39" y="791"/>
                      </a:lnTo>
                      <a:lnTo>
                        <a:pt x="59" y="771"/>
                      </a:lnTo>
                      <a:lnTo>
                        <a:pt x="83" y="754"/>
                      </a:lnTo>
                      <a:lnTo>
                        <a:pt x="110" y="742"/>
                      </a:lnTo>
                      <a:lnTo>
                        <a:pt x="138" y="734"/>
                      </a:lnTo>
                      <a:lnTo>
                        <a:pt x="168" y="731"/>
                      </a:lnTo>
                      <a:lnTo>
                        <a:pt x="281" y="731"/>
                      </a:lnTo>
                      <a:lnTo>
                        <a:pt x="308" y="733"/>
                      </a:lnTo>
                      <a:lnTo>
                        <a:pt x="336" y="741"/>
                      </a:lnTo>
                      <a:lnTo>
                        <a:pt x="412" y="707"/>
                      </a:lnTo>
                      <a:lnTo>
                        <a:pt x="416" y="674"/>
                      </a:lnTo>
                      <a:lnTo>
                        <a:pt x="427" y="643"/>
                      </a:lnTo>
                      <a:lnTo>
                        <a:pt x="443" y="616"/>
                      </a:lnTo>
                      <a:lnTo>
                        <a:pt x="463" y="592"/>
                      </a:lnTo>
                      <a:lnTo>
                        <a:pt x="488" y="572"/>
                      </a:lnTo>
                      <a:lnTo>
                        <a:pt x="516" y="557"/>
                      </a:lnTo>
                      <a:lnTo>
                        <a:pt x="547" y="547"/>
                      </a:lnTo>
                      <a:lnTo>
                        <a:pt x="580" y="544"/>
                      </a:lnTo>
                      <a:lnTo>
                        <a:pt x="636" y="544"/>
                      </a:lnTo>
                      <a:lnTo>
                        <a:pt x="711" y="460"/>
                      </a:lnTo>
                      <a:lnTo>
                        <a:pt x="711" y="376"/>
                      </a:lnTo>
                      <a:lnTo>
                        <a:pt x="714" y="345"/>
                      </a:lnTo>
                      <a:lnTo>
                        <a:pt x="722" y="317"/>
                      </a:lnTo>
                      <a:lnTo>
                        <a:pt x="734" y="291"/>
                      </a:lnTo>
                      <a:lnTo>
                        <a:pt x="751" y="267"/>
                      </a:lnTo>
                      <a:lnTo>
                        <a:pt x="771" y="247"/>
                      </a:lnTo>
                      <a:lnTo>
                        <a:pt x="794" y="230"/>
                      </a:lnTo>
                      <a:lnTo>
                        <a:pt x="821" y="218"/>
                      </a:lnTo>
                      <a:lnTo>
                        <a:pt x="849" y="210"/>
                      </a:lnTo>
                      <a:lnTo>
                        <a:pt x="880" y="207"/>
                      </a:lnTo>
                      <a:lnTo>
                        <a:pt x="992" y="207"/>
                      </a:lnTo>
                      <a:lnTo>
                        <a:pt x="1023" y="210"/>
                      </a:lnTo>
                      <a:lnTo>
                        <a:pt x="1051" y="218"/>
                      </a:lnTo>
                      <a:lnTo>
                        <a:pt x="1076" y="230"/>
                      </a:lnTo>
                      <a:lnTo>
                        <a:pt x="1101" y="247"/>
                      </a:lnTo>
                      <a:lnTo>
                        <a:pt x="1121" y="267"/>
                      </a:lnTo>
                      <a:lnTo>
                        <a:pt x="1138" y="291"/>
                      </a:lnTo>
                      <a:lnTo>
                        <a:pt x="1150" y="317"/>
                      </a:lnTo>
                      <a:lnTo>
                        <a:pt x="1158" y="345"/>
                      </a:lnTo>
                      <a:lnTo>
                        <a:pt x="1161" y="376"/>
                      </a:lnTo>
                      <a:lnTo>
                        <a:pt x="1161" y="445"/>
                      </a:lnTo>
                      <a:lnTo>
                        <a:pt x="1168" y="452"/>
                      </a:lnTo>
                      <a:lnTo>
                        <a:pt x="1179" y="429"/>
                      </a:lnTo>
                      <a:lnTo>
                        <a:pt x="1193" y="407"/>
                      </a:lnTo>
                      <a:lnTo>
                        <a:pt x="1211" y="389"/>
                      </a:lnTo>
                      <a:lnTo>
                        <a:pt x="1232" y="373"/>
                      </a:lnTo>
                      <a:lnTo>
                        <a:pt x="1805" y="25"/>
                      </a:lnTo>
                      <a:lnTo>
                        <a:pt x="1835" y="12"/>
                      </a:lnTo>
                      <a:lnTo>
                        <a:pt x="1867" y="2"/>
                      </a:lnTo>
                      <a:lnTo>
                        <a:pt x="1899"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42">
                  <a:extLst>
                    <a:ext uri="{FF2B5EF4-FFF2-40B4-BE49-F238E27FC236}">
                      <a16:creationId xmlns:a16="http://schemas.microsoft.com/office/drawing/2014/main" id="{9066F4B7-C5E5-4E0E-88C9-167CB638D240}"/>
                    </a:ext>
                  </a:extLst>
                </p:cNvPr>
                <p:cNvSpPr>
                  <a:spLocks noEditPoints="1"/>
                </p:cNvSpPr>
                <p:nvPr/>
              </p:nvSpPr>
              <p:spPr bwMode="auto">
                <a:xfrm>
                  <a:off x="3792486" y="2590037"/>
                  <a:ext cx="609965" cy="363158"/>
                </a:xfrm>
                <a:custGeom>
                  <a:avLst/>
                  <a:gdLst>
                    <a:gd name="T0" fmla="*/ 2410 w 2418"/>
                    <a:gd name="T1" fmla="*/ 1034 h 1443"/>
                    <a:gd name="T2" fmla="*/ 2416 w 2418"/>
                    <a:gd name="T3" fmla="*/ 1067 h 1443"/>
                    <a:gd name="T4" fmla="*/ 1828 w 2418"/>
                    <a:gd name="T5" fmla="*/ 1432 h 1443"/>
                    <a:gd name="T6" fmla="*/ 1774 w 2418"/>
                    <a:gd name="T7" fmla="*/ 1440 h 1443"/>
                    <a:gd name="T8" fmla="*/ 1174 w 2418"/>
                    <a:gd name="T9" fmla="*/ 1077 h 1443"/>
                    <a:gd name="T10" fmla="*/ 1168 w 2418"/>
                    <a:gd name="T11" fmla="*/ 1044 h 1443"/>
                    <a:gd name="T12" fmla="*/ 1299 w 2418"/>
                    <a:gd name="T13" fmla="*/ 956 h 1443"/>
                    <a:gd name="T14" fmla="*/ 1755 w 2418"/>
                    <a:gd name="T15" fmla="*/ 1218 h 1443"/>
                    <a:gd name="T16" fmla="*/ 1852 w 2418"/>
                    <a:gd name="T17" fmla="*/ 1208 h 1443"/>
                    <a:gd name="T18" fmla="*/ 768 w 2418"/>
                    <a:gd name="T19" fmla="*/ 207 h 1443"/>
                    <a:gd name="T20" fmla="*/ 913 w 2418"/>
                    <a:gd name="T21" fmla="*/ 219 h 1443"/>
                    <a:gd name="T22" fmla="*/ 936 w 2418"/>
                    <a:gd name="T23" fmla="*/ 264 h 1443"/>
                    <a:gd name="T24" fmla="*/ 1132 w 2418"/>
                    <a:gd name="T25" fmla="*/ 576 h 1443"/>
                    <a:gd name="T26" fmla="*/ 1080 w 2418"/>
                    <a:gd name="T27" fmla="*/ 629 h 1443"/>
                    <a:gd name="T28" fmla="*/ 774 w 2418"/>
                    <a:gd name="T29" fmla="*/ 432 h 1443"/>
                    <a:gd name="T30" fmla="*/ 637 w 2418"/>
                    <a:gd name="T31" fmla="*/ 601 h 1443"/>
                    <a:gd name="T32" fmla="*/ 1051 w 2418"/>
                    <a:gd name="T33" fmla="*/ 702 h 1443"/>
                    <a:gd name="T34" fmla="*/ 1050 w 2418"/>
                    <a:gd name="T35" fmla="*/ 750 h 1443"/>
                    <a:gd name="T36" fmla="*/ 634 w 2418"/>
                    <a:gd name="T37" fmla="*/ 730 h 1443"/>
                    <a:gd name="T38" fmla="*/ 598 w 2418"/>
                    <a:gd name="T39" fmla="*/ 766 h 1443"/>
                    <a:gd name="T40" fmla="*/ 450 w 2418"/>
                    <a:gd name="T41" fmla="*/ 766 h 1443"/>
                    <a:gd name="T42" fmla="*/ 225 w 2418"/>
                    <a:gd name="T43" fmla="*/ 835 h 1443"/>
                    <a:gd name="T44" fmla="*/ 646 w 2418"/>
                    <a:gd name="T45" fmla="*/ 943 h 1443"/>
                    <a:gd name="T46" fmla="*/ 693 w 2418"/>
                    <a:gd name="T47" fmla="*/ 919 h 1443"/>
                    <a:gd name="T48" fmla="*/ 829 w 2418"/>
                    <a:gd name="T49" fmla="*/ 924 h 1443"/>
                    <a:gd name="T50" fmla="*/ 1070 w 2418"/>
                    <a:gd name="T51" fmla="*/ 819 h 1443"/>
                    <a:gd name="T52" fmla="*/ 861 w 2418"/>
                    <a:gd name="T53" fmla="*/ 1006 h 1443"/>
                    <a:gd name="T54" fmla="*/ 850 w 2418"/>
                    <a:gd name="T55" fmla="*/ 1121 h 1443"/>
                    <a:gd name="T56" fmla="*/ 805 w 2418"/>
                    <a:gd name="T57" fmla="*/ 1144 h 1443"/>
                    <a:gd name="T58" fmla="*/ 659 w 2418"/>
                    <a:gd name="T59" fmla="*/ 1132 h 1443"/>
                    <a:gd name="T60" fmla="*/ 637 w 2418"/>
                    <a:gd name="T61" fmla="*/ 1087 h 1443"/>
                    <a:gd name="T62" fmla="*/ 214 w 2418"/>
                    <a:gd name="T63" fmla="*/ 932 h 1443"/>
                    <a:gd name="T64" fmla="*/ 169 w 2418"/>
                    <a:gd name="T65" fmla="*/ 956 h 1443"/>
                    <a:gd name="T66" fmla="*/ 23 w 2418"/>
                    <a:gd name="T67" fmla="*/ 945 h 1443"/>
                    <a:gd name="T68" fmla="*/ 0 w 2418"/>
                    <a:gd name="T69" fmla="*/ 900 h 1443"/>
                    <a:gd name="T70" fmla="*/ 11 w 2418"/>
                    <a:gd name="T71" fmla="*/ 754 h 1443"/>
                    <a:gd name="T72" fmla="*/ 56 w 2418"/>
                    <a:gd name="T73" fmla="*/ 732 h 1443"/>
                    <a:gd name="T74" fmla="*/ 203 w 2418"/>
                    <a:gd name="T75" fmla="*/ 744 h 1443"/>
                    <a:gd name="T76" fmla="*/ 412 w 2418"/>
                    <a:gd name="T77" fmla="*/ 601 h 1443"/>
                    <a:gd name="T78" fmla="*/ 435 w 2418"/>
                    <a:gd name="T79" fmla="*/ 556 h 1443"/>
                    <a:gd name="T80" fmla="*/ 574 w 2418"/>
                    <a:gd name="T81" fmla="*/ 544 h 1443"/>
                    <a:gd name="T82" fmla="*/ 711 w 2418"/>
                    <a:gd name="T83" fmla="*/ 376 h 1443"/>
                    <a:gd name="T84" fmla="*/ 723 w 2418"/>
                    <a:gd name="T85" fmla="*/ 230 h 1443"/>
                    <a:gd name="T86" fmla="*/ 768 w 2418"/>
                    <a:gd name="T87" fmla="*/ 207 h 1443"/>
                    <a:gd name="T88" fmla="*/ 1823 w 2418"/>
                    <a:gd name="T89" fmla="*/ 11 h 1443"/>
                    <a:gd name="T90" fmla="*/ 2411 w 2418"/>
                    <a:gd name="T91" fmla="*/ 375 h 1443"/>
                    <a:gd name="T92" fmla="*/ 2405 w 2418"/>
                    <a:gd name="T93" fmla="*/ 409 h 1443"/>
                    <a:gd name="T94" fmla="*/ 1805 w 2418"/>
                    <a:gd name="T95" fmla="*/ 771 h 1443"/>
                    <a:gd name="T96" fmla="*/ 1751 w 2418"/>
                    <a:gd name="T97" fmla="*/ 764 h 1443"/>
                    <a:gd name="T98" fmla="*/ 1163 w 2418"/>
                    <a:gd name="T99" fmla="*/ 398 h 1443"/>
                    <a:gd name="T100" fmla="*/ 1169 w 2418"/>
                    <a:gd name="T101" fmla="*/ 364 h 1443"/>
                    <a:gd name="T102" fmla="*/ 1768 w 2418"/>
                    <a:gd name="T103" fmla="*/ 2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18" h="1443">
                      <a:moveTo>
                        <a:pt x="2280" y="953"/>
                      </a:moveTo>
                      <a:lnTo>
                        <a:pt x="2401" y="1026"/>
                      </a:lnTo>
                      <a:lnTo>
                        <a:pt x="2410" y="1034"/>
                      </a:lnTo>
                      <a:lnTo>
                        <a:pt x="2416" y="1044"/>
                      </a:lnTo>
                      <a:lnTo>
                        <a:pt x="2418" y="1055"/>
                      </a:lnTo>
                      <a:lnTo>
                        <a:pt x="2416" y="1067"/>
                      </a:lnTo>
                      <a:lnTo>
                        <a:pt x="2410" y="1077"/>
                      </a:lnTo>
                      <a:lnTo>
                        <a:pt x="2401" y="1085"/>
                      </a:lnTo>
                      <a:lnTo>
                        <a:pt x="1828" y="1432"/>
                      </a:lnTo>
                      <a:lnTo>
                        <a:pt x="1811" y="1440"/>
                      </a:lnTo>
                      <a:lnTo>
                        <a:pt x="1792" y="1443"/>
                      </a:lnTo>
                      <a:lnTo>
                        <a:pt x="1774" y="1440"/>
                      </a:lnTo>
                      <a:lnTo>
                        <a:pt x="1756" y="1432"/>
                      </a:lnTo>
                      <a:lnTo>
                        <a:pt x="1183" y="1085"/>
                      </a:lnTo>
                      <a:lnTo>
                        <a:pt x="1174" y="1077"/>
                      </a:lnTo>
                      <a:lnTo>
                        <a:pt x="1168" y="1067"/>
                      </a:lnTo>
                      <a:lnTo>
                        <a:pt x="1166" y="1055"/>
                      </a:lnTo>
                      <a:lnTo>
                        <a:pt x="1168" y="1044"/>
                      </a:lnTo>
                      <a:lnTo>
                        <a:pt x="1174" y="1034"/>
                      </a:lnTo>
                      <a:lnTo>
                        <a:pt x="1183" y="1026"/>
                      </a:lnTo>
                      <a:lnTo>
                        <a:pt x="1299" y="956"/>
                      </a:lnTo>
                      <a:lnTo>
                        <a:pt x="1692" y="1195"/>
                      </a:lnTo>
                      <a:lnTo>
                        <a:pt x="1723" y="1208"/>
                      </a:lnTo>
                      <a:lnTo>
                        <a:pt x="1755" y="1218"/>
                      </a:lnTo>
                      <a:lnTo>
                        <a:pt x="1787" y="1221"/>
                      </a:lnTo>
                      <a:lnTo>
                        <a:pt x="1820" y="1218"/>
                      </a:lnTo>
                      <a:lnTo>
                        <a:pt x="1852" y="1208"/>
                      </a:lnTo>
                      <a:lnTo>
                        <a:pt x="1881" y="1195"/>
                      </a:lnTo>
                      <a:lnTo>
                        <a:pt x="2280" y="953"/>
                      </a:lnTo>
                      <a:close/>
                      <a:moveTo>
                        <a:pt x="768" y="207"/>
                      </a:moveTo>
                      <a:lnTo>
                        <a:pt x="880" y="207"/>
                      </a:lnTo>
                      <a:lnTo>
                        <a:pt x="898" y="210"/>
                      </a:lnTo>
                      <a:lnTo>
                        <a:pt x="913" y="219"/>
                      </a:lnTo>
                      <a:lnTo>
                        <a:pt x="925" y="230"/>
                      </a:lnTo>
                      <a:lnTo>
                        <a:pt x="933" y="246"/>
                      </a:lnTo>
                      <a:lnTo>
                        <a:pt x="936" y="264"/>
                      </a:lnTo>
                      <a:lnTo>
                        <a:pt x="936" y="376"/>
                      </a:lnTo>
                      <a:lnTo>
                        <a:pt x="936" y="379"/>
                      </a:lnTo>
                      <a:lnTo>
                        <a:pt x="1132" y="576"/>
                      </a:lnTo>
                      <a:lnTo>
                        <a:pt x="1112" y="591"/>
                      </a:lnTo>
                      <a:lnTo>
                        <a:pt x="1094" y="608"/>
                      </a:lnTo>
                      <a:lnTo>
                        <a:pt x="1080" y="629"/>
                      </a:lnTo>
                      <a:lnTo>
                        <a:pt x="883" y="432"/>
                      </a:lnTo>
                      <a:lnTo>
                        <a:pt x="880" y="432"/>
                      </a:lnTo>
                      <a:lnTo>
                        <a:pt x="774" y="432"/>
                      </a:lnTo>
                      <a:lnTo>
                        <a:pt x="635" y="588"/>
                      </a:lnTo>
                      <a:lnTo>
                        <a:pt x="636" y="595"/>
                      </a:lnTo>
                      <a:lnTo>
                        <a:pt x="637" y="601"/>
                      </a:lnTo>
                      <a:lnTo>
                        <a:pt x="637" y="631"/>
                      </a:lnTo>
                      <a:lnTo>
                        <a:pt x="1058" y="675"/>
                      </a:lnTo>
                      <a:lnTo>
                        <a:pt x="1051" y="702"/>
                      </a:lnTo>
                      <a:lnTo>
                        <a:pt x="1048" y="732"/>
                      </a:lnTo>
                      <a:lnTo>
                        <a:pt x="1049" y="741"/>
                      </a:lnTo>
                      <a:lnTo>
                        <a:pt x="1050" y="750"/>
                      </a:lnTo>
                      <a:lnTo>
                        <a:pt x="637" y="707"/>
                      </a:lnTo>
                      <a:lnTo>
                        <a:pt x="637" y="713"/>
                      </a:lnTo>
                      <a:lnTo>
                        <a:pt x="634" y="730"/>
                      </a:lnTo>
                      <a:lnTo>
                        <a:pt x="625" y="746"/>
                      </a:lnTo>
                      <a:lnTo>
                        <a:pt x="614" y="758"/>
                      </a:lnTo>
                      <a:lnTo>
                        <a:pt x="598" y="766"/>
                      </a:lnTo>
                      <a:lnTo>
                        <a:pt x="580" y="769"/>
                      </a:lnTo>
                      <a:lnTo>
                        <a:pt x="468" y="769"/>
                      </a:lnTo>
                      <a:lnTo>
                        <a:pt x="450" y="766"/>
                      </a:lnTo>
                      <a:lnTo>
                        <a:pt x="434" y="757"/>
                      </a:lnTo>
                      <a:lnTo>
                        <a:pt x="421" y="745"/>
                      </a:lnTo>
                      <a:lnTo>
                        <a:pt x="225" y="835"/>
                      </a:lnTo>
                      <a:lnTo>
                        <a:pt x="225" y="838"/>
                      </a:lnTo>
                      <a:lnTo>
                        <a:pt x="639" y="960"/>
                      </a:lnTo>
                      <a:lnTo>
                        <a:pt x="646" y="943"/>
                      </a:lnTo>
                      <a:lnTo>
                        <a:pt x="659" y="931"/>
                      </a:lnTo>
                      <a:lnTo>
                        <a:pt x="674" y="922"/>
                      </a:lnTo>
                      <a:lnTo>
                        <a:pt x="693" y="919"/>
                      </a:lnTo>
                      <a:lnTo>
                        <a:pt x="805" y="919"/>
                      </a:lnTo>
                      <a:lnTo>
                        <a:pt x="818" y="920"/>
                      </a:lnTo>
                      <a:lnTo>
                        <a:pt x="829" y="924"/>
                      </a:lnTo>
                      <a:lnTo>
                        <a:pt x="840" y="932"/>
                      </a:lnTo>
                      <a:lnTo>
                        <a:pt x="1061" y="795"/>
                      </a:lnTo>
                      <a:lnTo>
                        <a:pt x="1070" y="819"/>
                      </a:lnTo>
                      <a:lnTo>
                        <a:pt x="1084" y="840"/>
                      </a:lnTo>
                      <a:lnTo>
                        <a:pt x="1100" y="860"/>
                      </a:lnTo>
                      <a:lnTo>
                        <a:pt x="861" y="1006"/>
                      </a:lnTo>
                      <a:lnTo>
                        <a:pt x="861" y="1087"/>
                      </a:lnTo>
                      <a:lnTo>
                        <a:pt x="859" y="1105"/>
                      </a:lnTo>
                      <a:lnTo>
                        <a:pt x="850" y="1121"/>
                      </a:lnTo>
                      <a:lnTo>
                        <a:pt x="838" y="1132"/>
                      </a:lnTo>
                      <a:lnTo>
                        <a:pt x="823" y="1141"/>
                      </a:lnTo>
                      <a:lnTo>
                        <a:pt x="805" y="1144"/>
                      </a:lnTo>
                      <a:lnTo>
                        <a:pt x="693" y="1144"/>
                      </a:lnTo>
                      <a:lnTo>
                        <a:pt x="675" y="1141"/>
                      </a:lnTo>
                      <a:lnTo>
                        <a:pt x="659" y="1132"/>
                      </a:lnTo>
                      <a:lnTo>
                        <a:pt x="648" y="1121"/>
                      </a:lnTo>
                      <a:lnTo>
                        <a:pt x="639" y="1105"/>
                      </a:lnTo>
                      <a:lnTo>
                        <a:pt x="637" y="1087"/>
                      </a:lnTo>
                      <a:lnTo>
                        <a:pt x="637" y="1037"/>
                      </a:lnTo>
                      <a:lnTo>
                        <a:pt x="222" y="916"/>
                      </a:lnTo>
                      <a:lnTo>
                        <a:pt x="214" y="932"/>
                      </a:lnTo>
                      <a:lnTo>
                        <a:pt x="203" y="944"/>
                      </a:lnTo>
                      <a:lnTo>
                        <a:pt x="187" y="953"/>
                      </a:lnTo>
                      <a:lnTo>
                        <a:pt x="169" y="956"/>
                      </a:lnTo>
                      <a:lnTo>
                        <a:pt x="56" y="956"/>
                      </a:lnTo>
                      <a:lnTo>
                        <a:pt x="38" y="954"/>
                      </a:lnTo>
                      <a:lnTo>
                        <a:pt x="23" y="945"/>
                      </a:lnTo>
                      <a:lnTo>
                        <a:pt x="11" y="934"/>
                      </a:lnTo>
                      <a:lnTo>
                        <a:pt x="3" y="918"/>
                      </a:lnTo>
                      <a:lnTo>
                        <a:pt x="0" y="900"/>
                      </a:lnTo>
                      <a:lnTo>
                        <a:pt x="0" y="788"/>
                      </a:lnTo>
                      <a:lnTo>
                        <a:pt x="3" y="770"/>
                      </a:lnTo>
                      <a:lnTo>
                        <a:pt x="11" y="754"/>
                      </a:lnTo>
                      <a:lnTo>
                        <a:pt x="23" y="743"/>
                      </a:lnTo>
                      <a:lnTo>
                        <a:pt x="38" y="734"/>
                      </a:lnTo>
                      <a:lnTo>
                        <a:pt x="56" y="732"/>
                      </a:lnTo>
                      <a:lnTo>
                        <a:pt x="169" y="732"/>
                      </a:lnTo>
                      <a:lnTo>
                        <a:pt x="187" y="735"/>
                      </a:lnTo>
                      <a:lnTo>
                        <a:pt x="203" y="744"/>
                      </a:lnTo>
                      <a:lnTo>
                        <a:pt x="214" y="756"/>
                      </a:lnTo>
                      <a:lnTo>
                        <a:pt x="412" y="667"/>
                      </a:lnTo>
                      <a:lnTo>
                        <a:pt x="412" y="601"/>
                      </a:lnTo>
                      <a:lnTo>
                        <a:pt x="415" y="583"/>
                      </a:lnTo>
                      <a:lnTo>
                        <a:pt x="423" y="567"/>
                      </a:lnTo>
                      <a:lnTo>
                        <a:pt x="435" y="556"/>
                      </a:lnTo>
                      <a:lnTo>
                        <a:pt x="450" y="547"/>
                      </a:lnTo>
                      <a:lnTo>
                        <a:pt x="468" y="544"/>
                      </a:lnTo>
                      <a:lnTo>
                        <a:pt x="574" y="544"/>
                      </a:lnTo>
                      <a:lnTo>
                        <a:pt x="713" y="389"/>
                      </a:lnTo>
                      <a:lnTo>
                        <a:pt x="712" y="382"/>
                      </a:lnTo>
                      <a:lnTo>
                        <a:pt x="711" y="376"/>
                      </a:lnTo>
                      <a:lnTo>
                        <a:pt x="711" y="264"/>
                      </a:lnTo>
                      <a:lnTo>
                        <a:pt x="714" y="246"/>
                      </a:lnTo>
                      <a:lnTo>
                        <a:pt x="723" y="230"/>
                      </a:lnTo>
                      <a:lnTo>
                        <a:pt x="734" y="219"/>
                      </a:lnTo>
                      <a:lnTo>
                        <a:pt x="750" y="210"/>
                      </a:lnTo>
                      <a:lnTo>
                        <a:pt x="768" y="207"/>
                      </a:lnTo>
                      <a:close/>
                      <a:moveTo>
                        <a:pt x="1787" y="0"/>
                      </a:moveTo>
                      <a:lnTo>
                        <a:pt x="1805" y="2"/>
                      </a:lnTo>
                      <a:lnTo>
                        <a:pt x="1823" y="11"/>
                      </a:lnTo>
                      <a:lnTo>
                        <a:pt x="2396" y="357"/>
                      </a:lnTo>
                      <a:lnTo>
                        <a:pt x="2405" y="364"/>
                      </a:lnTo>
                      <a:lnTo>
                        <a:pt x="2411" y="375"/>
                      </a:lnTo>
                      <a:lnTo>
                        <a:pt x="2413" y="387"/>
                      </a:lnTo>
                      <a:lnTo>
                        <a:pt x="2411" y="398"/>
                      </a:lnTo>
                      <a:lnTo>
                        <a:pt x="2405" y="409"/>
                      </a:lnTo>
                      <a:lnTo>
                        <a:pt x="2396" y="416"/>
                      </a:lnTo>
                      <a:lnTo>
                        <a:pt x="1823" y="764"/>
                      </a:lnTo>
                      <a:lnTo>
                        <a:pt x="1805" y="771"/>
                      </a:lnTo>
                      <a:lnTo>
                        <a:pt x="1787" y="774"/>
                      </a:lnTo>
                      <a:lnTo>
                        <a:pt x="1768" y="771"/>
                      </a:lnTo>
                      <a:lnTo>
                        <a:pt x="1751" y="764"/>
                      </a:lnTo>
                      <a:lnTo>
                        <a:pt x="1178" y="416"/>
                      </a:lnTo>
                      <a:lnTo>
                        <a:pt x="1169" y="409"/>
                      </a:lnTo>
                      <a:lnTo>
                        <a:pt x="1163" y="398"/>
                      </a:lnTo>
                      <a:lnTo>
                        <a:pt x="1161" y="387"/>
                      </a:lnTo>
                      <a:lnTo>
                        <a:pt x="1163" y="375"/>
                      </a:lnTo>
                      <a:lnTo>
                        <a:pt x="1169" y="364"/>
                      </a:lnTo>
                      <a:lnTo>
                        <a:pt x="1178" y="357"/>
                      </a:lnTo>
                      <a:lnTo>
                        <a:pt x="1751" y="11"/>
                      </a:lnTo>
                      <a:lnTo>
                        <a:pt x="1768" y="2"/>
                      </a:lnTo>
                      <a:lnTo>
                        <a:pt x="178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0A20B808-109E-4DA5-8491-B196E437AEFE}"/>
                    </a:ext>
                  </a:extLst>
                </p:cNvPr>
                <p:cNvSpPr>
                  <a:spLocks noEditPoints="1"/>
                </p:cNvSpPr>
                <p:nvPr/>
              </p:nvSpPr>
              <p:spPr bwMode="auto">
                <a:xfrm>
                  <a:off x="4076314" y="2745173"/>
                  <a:ext cx="324374" cy="123403"/>
                </a:xfrm>
                <a:custGeom>
                  <a:avLst/>
                  <a:gdLst>
                    <a:gd name="T0" fmla="*/ 1155 w 1290"/>
                    <a:gd name="T1" fmla="*/ 1 h 489"/>
                    <a:gd name="T2" fmla="*/ 1273 w 1290"/>
                    <a:gd name="T3" fmla="*/ 73 h 489"/>
                    <a:gd name="T4" fmla="*/ 1282 w 1290"/>
                    <a:gd name="T5" fmla="*/ 80 h 489"/>
                    <a:gd name="T6" fmla="*/ 1288 w 1290"/>
                    <a:gd name="T7" fmla="*/ 91 h 489"/>
                    <a:gd name="T8" fmla="*/ 1290 w 1290"/>
                    <a:gd name="T9" fmla="*/ 102 h 489"/>
                    <a:gd name="T10" fmla="*/ 1288 w 1290"/>
                    <a:gd name="T11" fmla="*/ 114 h 489"/>
                    <a:gd name="T12" fmla="*/ 1282 w 1290"/>
                    <a:gd name="T13" fmla="*/ 124 h 489"/>
                    <a:gd name="T14" fmla="*/ 1273 w 1290"/>
                    <a:gd name="T15" fmla="*/ 132 h 489"/>
                    <a:gd name="T16" fmla="*/ 700 w 1290"/>
                    <a:gd name="T17" fmla="*/ 480 h 489"/>
                    <a:gd name="T18" fmla="*/ 682 w 1290"/>
                    <a:gd name="T19" fmla="*/ 487 h 489"/>
                    <a:gd name="T20" fmla="*/ 664 w 1290"/>
                    <a:gd name="T21" fmla="*/ 489 h 489"/>
                    <a:gd name="T22" fmla="*/ 645 w 1290"/>
                    <a:gd name="T23" fmla="*/ 487 h 489"/>
                    <a:gd name="T24" fmla="*/ 628 w 1290"/>
                    <a:gd name="T25" fmla="*/ 480 h 489"/>
                    <a:gd name="T26" fmla="*/ 277 w 1290"/>
                    <a:gd name="T27" fmla="*/ 266 h 489"/>
                    <a:gd name="T28" fmla="*/ 298 w 1290"/>
                    <a:gd name="T29" fmla="*/ 241 h 489"/>
                    <a:gd name="T30" fmla="*/ 315 w 1290"/>
                    <a:gd name="T31" fmla="*/ 211 h 489"/>
                    <a:gd name="T32" fmla="*/ 328 w 1290"/>
                    <a:gd name="T33" fmla="*/ 181 h 489"/>
                    <a:gd name="T34" fmla="*/ 336 w 1290"/>
                    <a:gd name="T35" fmla="*/ 147 h 489"/>
                    <a:gd name="T36" fmla="*/ 339 w 1290"/>
                    <a:gd name="T37" fmla="*/ 112 h 489"/>
                    <a:gd name="T38" fmla="*/ 338 w 1290"/>
                    <a:gd name="T39" fmla="*/ 106 h 489"/>
                    <a:gd name="T40" fmla="*/ 338 w 1290"/>
                    <a:gd name="T41" fmla="*/ 100 h 489"/>
                    <a:gd name="T42" fmla="*/ 569 w 1290"/>
                    <a:gd name="T43" fmla="*/ 241 h 489"/>
                    <a:gd name="T44" fmla="*/ 600 w 1290"/>
                    <a:gd name="T45" fmla="*/ 256 h 489"/>
                    <a:gd name="T46" fmla="*/ 632 w 1290"/>
                    <a:gd name="T47" fmla="*/ 264 h 489"/>
                    <a:gd name="T48" fmla="*/ 664 w 1290"/>
                    <a:gd name="T49" fmla="*/ 267 h 489"/>
                    <a:gd name="T50" fmla="*/ 697 w 1290"/>
                    <a:gd name="T51" fmla="*/ 264 h 489"/>
                    <a:gd name="T52" fmla="*/ 729 w 1290"/>
                    <a:gd name="T53" fmla="*/ 256 h 489"/>
                    <a:gd name="T54" fmla="*/ 758 w 1290"/>
                    <a:gd name="T55" fmla="*/ 241 h 489"/>
                    <a:gd name="T56" fmla="*/ 1155 w 1290"/>
                    <a:gd name="T57" fmla="*/ 1 h 489"/>
                    <a:gd name="T58" fmla="*/ 113 w 1290"/>
                    <a:gd name="T59" fmla="*/ 0 h 489"/>
                    <a:gd name="T60" fmla="*/ 138 w 1290"/>
                    <a:gd name="T61" fmla="*/ 3 h 489"/>
                    <a:gd name="T62" fmla="*/ 162 w 1290"/>
                    <a:gd name="T63" fmla="*/ 12 h 489"/>
                    <a:gd name="T64" fmla="*/ 183 w 1290"/>
                    <a:gd name="T65" fmla="*/ 25 h 489"/>
                    <a:gd name="T66" fmla="*/ 201 w 1290"/>
                    <a:gd name="T67" fmla="*/ 42 h 489"/>
                    <a:gd name="T68" fmla="*/ 213 w 1290"/>
                    <a:gd name="T69" fmla="*/ 63 h 489"/>
                    <a:gd name="T70" fmla="*/ 222 w 1290"/>
                    <a:gd name="T71" fmla="*/ 87 h 489"/>
                    <a:gd name="T72" fmla="*/ 225 w 1290"/>
                    <a:gd name="T73" fmla="*/ 113 h 489"/>
                    <a:gd name="T74" fmla="*/ 222 w 1290"/>
                    <a:gd name="T75" fmla="*/ 138 h 489"/>
                    <a:gd name="T76" fmla="*/ 213 w 1290"/>
                    <a:gd name="T77" fmla="*/ 162 h 489"/>
                    <a:gd name="T78" fmla="*/ 201 w 1290"/>
                    <a:gd name="T79" fmla="*/ 183 h 489"/>
                    <a:gd name="T80" fmla="*/ 183 w 1290"/>
                    <a:gd name="T81" fmla="*/ 201 h 489"/>
                    <a:gd name="T82" fmla="*/ 162 w 1290"/>
                    <a:gd name="T83" fmla="*/ 213 h 489"/>
                    <a:gd name="T84" fmla="*/ 138 w 1290"/>
                    <a:gd name="T85" fmla="*/ 222 h 489"/>
                    <a:gd name="T86" fmla="*/ 113 w 1290"/>
                    <a:gd name="T87" fmla="*/ 225 h 489"/>
                    <a:gd name="T88" fmla="*/ 87 w 1290"/>
                    <a:gd name="T89" fmla="*/ 222 h 489"/>
                    <a:gd name="T90" fmla="*/ 63 w 1290"/>
                    <a:gd name="T91" fmla="*/ 213 h 489"/>
                    <a:gd name="T92" fmla="*/ 42 w 1290"/>
                    <a:gd name="T93" fmla="*/ 201 h 489"/>
                    <a:gd name="T94" fmla="*/ 25 w 1290"/>
                    <a:gd name="T95" fmla="*/ 183 h 489"/>
                    <a:gd name="T96" fmla="*/ 12 w 1290"/>
                    <a:gd name="T97" fmla="*/ 162 h 489"/>
                    <a:gd name="T98" fmla="*/ 3 w 1290"/>
                    <a:gd name="T99" fmla="*/ 138 h 489"/>
                    <a:gd name="T100" fmla="*/ 0 w 1290"/>
                    <a:gd name="T101" fmla="*/ 113 h 489"/>
                    <a:gd name="T102" fmla="*/ 3 w 1290"/>
                    <a:gd name="T103" fmla="*/ 87 h 489"/>
                    <a:gd name="T104" fmla="*/ 12 w 1290"/>
                    <a:gd name="T105" fmla="*/ 63 h 489"/>
                    <a:gd name="T106" fmla="*/ 25 w 1290"/>
                    <a:gd name="T107" fmla="*/ 42 h 489"/>
                    <a:gd name="T108" fmla="*/ 42 w 1290"/>
                    <a:gd name="T109" fmla="*/ 25 h 489"/>
                    <a:gd name="T110" fmla="*/ 63 w 1290"/>
                    <a:gd name="T111" fmla="*/ 12 h 489"/>
                    <a:gd name="T112" fmla="*/ 87 w 1290"/>
                    <a:gd name="T113" fmla="*/ 3 h 489"/>
                    <a:gd name="T114" fmla="*/ 113 w 1290"/>
                    <a:gd name="T115"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0" h="489">
                      <a:moveTo>
                        <a:pt x="1155" y="1"/>
                      </a:moveTo>
                      <a:lnTo>
                        <a:pt x="1273" y="73"/>
                      </a:lnTo>
                      <a:lnTo>
                        <a:pt x="1282" y="80"/>
                      </a:lnTo>
                      <a:lnTo>
                        <a:pt x="1288" y="91"/>
                      </a:lnTo>
                      <a:lnTo>
                        <a:pt x="1290" y="102"/>
                      </a:lnTo>
                      <a:lnTo>
                        <a:pt x="1288" y="114"/>
                      </a:lnTo>
                      <a:lnTo>
                        <a:pt x="1282" y="124"/>
                      </a:lnTo>
                      <a:lnTo>
                        <a:pt x="1273" y="132"/>
                      </a:lnTo>
                      <a:lnTo>
                        <a:pt x="700" y="480"/>
                      </a:lnTo>
                      <a:lnTo>
                        <a:pt x="682" y="487"/>
                      </a:lnTo>
                      <a:lnTo>
                        <a:pt x="664" y="489"/>
                      </a:lnTo>
                      <a:lnTo>
                        <a:pt x="645" y="487"/>
                      </a:lnTo>
                      <a:lnTo>
                        <a:pt x="628" y="480"/>
                      </a:lnTo>
                      <a:lnTo>
                        <a:pt x="277" y="266"/>
                      </a:lnTo>
                      <a:lnTo>
                        <a:pt x="298" y="241"/>
                      </a:lnTo>
                      <a:lnTo>
                        <a:pt x="315" y="211"/>
                      </a:lnTo>
                      <a:lnTo>
                        <a:pt x="328" y="181"/>
                      </a:lnTo>
                      <a:lnTo>
                        <a:pt x="336" y="147"/>
                      </a:lnTo>
                      <a:lnTo>
                        <a:pt x="339" y="112"/>
                      </a:lnTo>
                      <a:lnTo>
                        <a:pt x="338" y="106"/>
                      </a:lnTo>
                      <a:lnTo>
                        <a:pt x="338" y="100"/>
                      </a:lnTo>
                      <a:lnTo>
                        <a:pt x="569" y="241"/>
                      </a:lnTo>
                      <a:lnTo>
                        <a:pt x="600" y="256"/>
                      </a:lnTo>
                      <a:lnTo>
                        <a:pt x="632" y="264"/>
                      </a:lnTo>
                      <a:lnTo>
                        <a:pt x="664" y="267"/>
                      </a:lnTo>
                      <a:lnTo>
                        <a:pt x="697" y="264"/>
                      </a:lnTo>
                      <a:lnTo>
                        <a:pt x="729" y="256"/>
                      </a:lnTo>
                      <a:lnTo>
                        <a:pt x="758" y="241"/>
                      </a:lnTo>
                      <a:lnTo>
                        <a:pt x="1155" y="1"/>
                      </a:lnTo>
                      <a:close/>
                      <a:moveTo>
                        <a:pt x="113" y="0"/>
                      </a:moveTo>
                      <a:lnTo>
                        <a:pt x="138" y="3"/>
                      </a:lnTo>
                      <a:lnTo>
                        <a:pt x="162" y="12"/>
                      </a:lnTo>
                      <a:lnTo>
                        <a:pt x="183" y="25"/>
                      </a:lnTo>
                      <a:lnTo>
                        <a:pt x="201" y="42"/>
                      </a:lnTo>
                      <a:lnTo>
                        <a:pt x="213" y="63"/>
                      </a:lnTo>
                      <a:lnTo>
                        <a:pt x="222" y="87"/>
                      </a:lnTo>
                      <a:lnTo>
                        <a:pt x="225" y="113"/>
                      </a:lnTo>
                      <a:lnTo>
                        <a:pt x="222" y="138"/>
                      </a:lnTo>
                      <a:lnTo>
                        <a:pt x="213" y="162"/>
                      </a:lnTo>
                      <a:lnTo>
                        <a:pt x="201" y="183"/>
                      </a:lnTo>
                      <a:lnTo>
                        <a:pt x="183" y="201"/>
                      </a:lnTo>
                      <a:lnTo>
                        <a:pt x="162" y="213"/>
                      </a:lnTo>
                      <a:lnTo>
                        <a:pt x="138" y="222"/>
                      </a:lnTo>
                      <a:lnTo>
                        <a:pt x="113" y="225"/>
                      </a:lnTo>
                      <a:lnTo>
                        <a:pt x="87" y="222"/>
                      </a:lnTo>
                      <a:lnTo>
                        <a:pt x="63" y="213"/>
                      </a:lnTo>
                      <a:lnTo>
                        <a:pt x="42" y="201"/>
                      </a:lnTo>
                      <a:lnTo>
                        <a:pt x="25" y="183"/>
                      </a:lnTo>
                      <a:lnTo>
                        <a:pt x="12" y="162"/>
                      </a:lnTo>
                      <a:lnTo>
                        <a:pt x="3" y="138"/>
                      </a:lnTo>
                      <a:lnTo>
                        <a:pt x="0" y="113"/>
                      </a:lnTo>
                      <a:lnTo>
                        <a:pt x="3" y="87"/>
                      </a:lnTo>
                      <a:lnTo>
                        <a:pt x="12" y="63"/>
                      </a:lnTo>
                      <a:lnTo>
                        <a:pt x="25" y="42"/>
                      </a:lnTo>
                      <a:lnTo>
                        <a:pt x="42" y="25"/>
                      </a:lnTo>
                      <a:lnTo>
                        <a:pt x="63" y="12"/>
                      </a:lnTo>
                      <a:lnTo>
                        <a:pt x="87" y="3"/>
                      </a:lnTo>
                      <a:lnTo>
                        <a:pt x="113"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7" name="Group 56">
                <a:extLst>
                  <a:ext uri="{FF2B5EF4-FFF2-40B4-BE49-F238E27FC236}">
                    <a16:creationId xmlns:a16="http://schemas.microsoft.com/office/drawing/2014/main" id="{2C9208F1-C278-4A9B-AAE6-695F2D035E8B}"/>
                  </a:ext>
                </a:extLst>
              </p:cNvPr>
              <p:cNvGrpSpPr>
                <a:grpSpLocks noChangeAspect="1"/>
              </p:cNvGrpSpPr>
              <p:nvPr/>
            </p:nvGrpSpPr>
            <p:grpSpPr>
              <a:xfrm>
                <a:off x="4136943" y="4006292"/>
                <a:ext cx="666378" cy="419571"/>
                <a:chOff x="3764280" y="2561831"/>
                <a:chExt cx="666378" cy="419571"/>
              </a:xfrm>
            </p:grpSpPr>
            <p:sp useBgFill="1">
              <p:nvSpPr>
                <p:cNvPr id="58" name="Freeform 41">
                  <a:extLst>
                    <a:ext uri="{FF2B5EF4-FFF2-40B4-BE49-F238E27FC236}">
                      <a16:creationId xmlns:a16="http://schemas.microsoft.com/office/drawing/2014/main" id="{E511C499-3845-4651-BF5A-398253D3EB0E}"/>
                    </a:ext>
                  </a:extLst>
                </p:cNvPr>
                <p:cNvSpPr>
                  <a:spLocks/>
                </p:cNvSpPr>
                <p:nvPr/>
              </p:nvSpPr>
              <p:spPr bwMode="auto">
                <a:xfrm>
                  <a:off x="3764280" y="2561831"/>
                  <a:ext cx="666378" cy="419571"/>
                </a:xfrm>
                <a:custGeom>
                  <a:avLst/>
                  <a:gdLst>
                    <a:gd name="T0" fmla="*/ 1964 w 2642"/>
                    <a:gd name="T1" fmla="*/ 12 h 1667"/>
                    <a:gd name="T2" fmla="*/ 2587 w 2642"/>
                    <a:gd name="T3" fmla="*/ 388 h 1667"/>
                    <a:gd name="T4" fmla="*/ 2628 w 2642"/>
                    <a:gd name="T5" fmla="*/ 449 h 1667"/>
                    <a:gd name="T6" fmla="*/ 2636 w 2642"/>
                    <a:gd name="T7" fmla="*/ 524 h 1667"/>
                    <a:gd name="T8" fmla="*/ 2604 w 2642"/>
                    <a:gd name="T9" fmla="*/ 592 h 1667"/>
                    <a:gd name="T10" fmla="*/ 2498 w 2642"/>
                    <a:gd name="T11" fmla="*/ 666 h 1667"/>
                    <a:gd name="T12" fmla="*/ 2604 w 2642"/>
                    <a:gd name="T13" fmla="*/ 741 h 1667"/>
                    <a:gd name="T14" fmla="*/ 2636 w 2642"/>
                    <a:gd name="T15" fmla="*/ 808 h 1667"/>
                    <a:gd name="T16" fmla="*/ 2628 w 2642"/>
                    <a:gd name="T17" fmla="*/ 882 h 1667"/>
                    <a:gd name="T18" fmla="*/ 2587 w 2642"/>
                    <a:gd name="T19" fmla="*/ 944 h 1667"/>
                    <a:gd name="T20" fmla="*/ 2571 w 2642"/>
                    <a:gd name="T21" fmla="*/ 1042 h 1667"/>
                    <a:gd name="T22" fmla="*/ 2623 w 2642"/>
                    <a:gd name="T23" fmla="*/ 1095 h 1667"/>
                    <a:gd name="T24" fmla="*/ 2642 w 2642"/>
                    <a:gd name="T25" fmla="*/ 1167 h 1667"/>
                    <a:gd name="T26" fmla="*/ 2623 w 2642"/>
                    <a:gd name="T27" fmla="*/ 1240 h 1667"/>
                    <a:gd name="T28" fmla="*/ 2571 w 2642"/>
                    <a:gd name="T29" fmla="*/ 1293 h 1667"/>
                    <a:gd name="T30" fmla="*/ 1936 w 2642"/>
                    <a:gd name="T31" fmla="*/ 1664 h 1667"/>
                    <a:gd name="T32" fmla="*/ 1839 w 2642"/>
                    <a:gd name="T33" fmla="*/ 1655 h 1667"/>
                    <a:gd name="T34" fmla="*/ 1216 w 2642"/>
                    <a:gd name="T35" fmla="*/ 1278 h 1667"/>
                    <a:gd name="T36" fmla="*/ 1175 w 2642"/>
                    <a:gd name="T37" fmla="*/ 1217 h 1667"/>
                    <a:gd name="T38" fmla="*/ 1167 w 2642"/>
                    <a:gd name="T39" fmla="*/ 1147 h 1667"/>
                    <a:gd name="T40" fmla="*/ 1086 w 2642"/>
                    <a:gd name="T41" fmla="*/ 1199 h 1667"/>
                    <a:gd name="T42" fmla="*/ 1063 w 2642"/>
                    <a:gd name="T43" fmla="*/ 1285 h 1667"/>
                    <a:gd name="T44" fmla="*/ 1003 w 2642"/>
                    <a:gd name="T45" fmla="*/ 1345 h 1667"/>
                    <a:gd name="T46" fmla="*/ 917 w 2642"/>
                    <a:gd name="T47" fmla="*/ 1368 h 1667"/>
                    <a:gd name="T48" fmla="*/ 747 w 2642"/>
                    <a:gd name="T49" fmla="*/ 1357 h 1667"/>
                    <a:gd name="T50" fmla="*/ 678 w 2642"/>
                    <a:gd name="T51" fmla="*/ 1310 h 1667"/>
                    <a:gd name="T52" fmla="*/ 640 w 2642"/>
                    <a:gd name="T53" fmla="*/ 1235 h 1667"/>
                    <a:gd name="T54" fmla="*/ 312 w 2642"/>
                    <a:gd name="T55" fmla="*/ 1178 h 1667"/>
                    <a:gd name="T56" fmla="*/ 138 w 2642"/>
                    <a:gd name="T57" fmla="*/ 1178 h 1667"/>
                    <a:gd name="T58" fmla="*/ 59 w 2642"/>
                    <a:gd name="T59" fmla="*/ 1141 h 1667"/>
                    <a:gd name="T60" fmla="*/ 11 w 2642"/>
                    <a:gd name="T61" fmla="*/ 1071 h 1667"/>
                    <a:gd name="T62" fmla="*/ 0 w 2642"/>
                    <a:gd name="T63" fmla="*/ 900 h 1667"/>
                    <a:gd name="T64" fmla="*/ 22 w 2642"/>
                    <a:gd name="T65" fmla="*/ 814 h 1667"/>
                    <a:gd name="T66" fmla="*/ 83 w 2642"/>
                    <a:gd name="T67" fmla="*/ 754 h 1667"/>
                    <a:gd name="T68" fmla="*/ 168 w 2642"/>
                    <a:gd name="T69" fmla="*/ 731 h 1667"/>
                    <a:gd name="T70" fmla="*/ 336 w 2642"/>
                    <a:gd name="T71" fmla="*/ 741 h 1667"/>
                    <a:gd name="T72" fmla="*/ 427 w 2642"/>
                    <a:gd name="T73" fmla="*/ 643 h 1667"/>
                    <a:gd name="T74" fmla="*/ 488 w 2642"/>
                    <a:gd name="T75" fmla="*/ 572 h 1667"/>
                    <a:gd name="T76" fmla="*/ 580 w 2642"/>
                    <a:gd name="T77" fmla="*/ 544 h 1667"/>
                    <a:gd name="T78" fmla="*/ 711 w 2642"/>
                    <a:gd name="T79" fmla="*/ 376 h 1667"/>
                    <a:gd name="T80" fmla="*/ 734 w 2642"/>
                    <a:gd name="T81" fmla="*/ 291 h 1667"/>
                    <a:gd name="T82" fmla="*/ 794 w 2642"/>
                    <a:gd name="T83" fmla="*/ 230 h 1667"/>
                    <a:gd name="T84" fmla="*/ 880 w 2642"/>
                    <a:gd name="T85" fmla="*/ 207 h 1667"/>
                    <a:gd name="T86" fmla="*/ 1051 w 2642"/>
                    <a:gd name="T87" fmla="*/ 218 h 1667"/>
                    <a:gd name="T88" fmla="*/ 1121 w 2642"/>
                    <a:gd name="T89" fmla="*/ 267 h 1667"/>
                    <a:gd name="T90" fmla="*/ 1158 w 2642"/>
                    <a:gd name="T91" fmla="*/ 345 h 1667"/>
                    <a:gd name="T92" fmla="*/ 1168 w 2642"/>
                    <a:gd name="T93" fmla="*/ 452 h 1667"/>
                    <a:gd name="T94" fmla="*/ 1211 w 2642"/>
                    <a:gd name="T95" fmla="*/ 389 h 1667"/>
                    <a:gd name="T96" fmla="*/ 1835 w 2642"/>
                    <a:gd name="T97" fmla="*/ 12 h 1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42" h="1667">
                      <a:moveTo>
                        <a:pt x="1899" y="0"/>
                      </a:moveTo>
                      <a:lnTo>
                        <a:pt x="1932" y="2"/>
                      </a:lnTo>
                      <a:lnTo>
                        <a:pt x="1964" y="12"/>
                      </a:lnTo>
                      <a:lnTo>
                        <a:pt x="1993" y="25"/>
                      </a:lnTo>
                      <a:lnTo>
                        <a:pt x="2566" y="373"/>
                      </a:lnTo>
                      <a:lnTo>
                        <a:pt x="2587" y="388"/>
                      </a:lnTo>
                      <a:lnTo>
                        <a:pt x="2604" y="406"/>
                      </a:lnTo>
                      <a:lnTo>
                        <a:pt x="2619" y="427"/>
                      </a:lnTo>
                      <a:lnTo>
                        <a:pt x="2628" y="449"/>
                      </a:lnTo>
                      <a:lnTo>
                        <a:pt x="2636" y="473"/>
                      </a:lnTo>
                      <a:lnTo>
                        <a:pt x="2638" y="499"/>
                      </a:lnTo>
                      <a:lnTo>
                        <a:pt x="2636" y="524"/>
                      </a:lnTo>
                      <a:lnTo>
                        <a:pt x="2628" y="548"/>
                      </a:lnTo>
                      <a:lnTo>
                        <a:pt x="2619" y="570"/>
                      </a:lnTo>
                      <a:lnTo>
                        <a:pt x="2604" y="592"/>
                      </a:lnTo>
                      <a:lnTo>
                        <a:pt x="2587" y="610"/>
                      </a:lnTo>
                      <a:lnTo>
                        <a:pt x="2567" y="624"/>
                      </a:lnTo>
                      <a:lnTo>
                        <a:pt x="2498" y="666"/>
                      </a:lnTo>
                      <a:lnTo>
                        <a:pt x="2566" y="708"/>
                      </a:lnTo>
                      <a:lnTo>
                        <a:pt x="2587" y="723"/>
                      </a:lnTo>
                      <a:lnTo>
                        <a:pt x="2604" y="741"/>
                      </a:lnTo>
                      <a:lnTo>
                        <a:pt x="2619" y="761"/>
                      </a:lnTo>
                      <a:lnTo>
                        <a:pt x="2628" y="784"/>
                      </a:lnTo>
                      <a:lnTo>
                        <a:pt x="2636" y="808"/>
                      </a:lnTo>
                      <a:lnTo>
                        <a:pt x="2638" y="833"/>
                      </a:lnTo>
                      <a:lnTo>
                        <a:pt x="2636" y="859"/>
                      </a:lnTo>
                      <a:lnTo>
                        <a:pt x="2628" y="882"/>
                      </a:lnTo>
                      <a:lnTo>
                        <a:pt x="2619" y="905"/>
                      </a:lnTo>
                      <a:lnTo>
                        <a:pt x="2604" y="925"/>
                      </a:lnTo>
                      <a:lnTo>
                        <a:pt x="2587" y="944"/>
                      </a:lnTo>
                      <a:lnTo>
                        <a:pt x="2567" y="959"/>
                      </a:lnTo>
                      <a:lnTo>
                        <a:pt x="2500" y="999"/>
                      </a:lnTo>
                      <a:lnTo>
                        <a:pt x="2571" y="1042"/>
                      </a:lnTo>
                      <a:lnTo>
                        <a:pt x="2591" y="1056"/>
                      </a:lnTo>
                      <a:lnTo>
                        <a:pt x="2609" y="1074"/>
                      </a:lnTo>
                      <a:lnTo>
                        <a:pt x="2623" y="1095"/>
                      </a:lnTo>
                      <a:lnTo>
                        <a:pt x="2634" y="1118"/>
                      </a:lnTo>
                      <a:lnTo>
                        <a:pt x="2640" y="1142"/>
                      </a:lnTo>
                      <a:lnTo>
                        <a:pt x="2642" y="1167"/>
                      </a:lnTo>
                      <a:lnTo>
                        <a:pt x="2640" y="1193"/>
                      </a:lnTo>
                      <a:lnTo>
                        <a:pt x="2634" y="1217"/>
                      </a:lnTo>
                      <a:lnTo>
                        <a:pt x="2623" y="1240"/>
                      </a:lnTo>
                      <a:lnTo>
                        <a:pt x="2609" y="1260"/>
                      </a:lnTo>
                      <a:lnTo>
                        <a:pt x="2591" y="1278"/>
                      </a:lnTo>
                      <a:lnTo>
                        <a:pt x="2571" y="1293"/>
                      </a:lnTo>
                      <a:lnTo>
                        <a:pt x="1998" y="1641"/>
                      </a:lnTo>
                      <a:lnTo>
                        <a:pt x="1968" y="1655"/>
                      </a:lnTo>
                      <a:lnTo>
                        <a:pt x="1936" y="1664"/>
                      </a:lnTo>
                      <a:lnTo>
                        <a:pt x="1904" y="1667"/>
                      </a:lnTo>
                      <a:lnTo>
                        <a:pt x="1871" y="1664"/>
                      </a:lnTo>
                      <a:lnTo>
                        <a:pt x="1839" y="1655"/>
                      </a:lnTo>
                      <a:lnTo>
                        <a:pt x="1810" y="1641"/>
                      </a:lnTo>
                      <a:lnTo>
                        <a:pt x="1237" y="1293"/>
                      </a:lnTo>
                      <a:lnTo>
                        <a:pt x="1216" y="1278"/>
                      </a:lnTo>
                      <a:lnTo>
                        <a:pt x="1199" y="1260"/>
                      </a:lnTo>
                      <a:lnTo>
                        <a:pt x="1184" y="1239"/>
                      </a:lnTo>
                      <a:lnTo>
                        <a:pt x="1175" y="1217"/>
                      </a:lnTo>
                      <a:lnTo>
                        <a:pt x="1168" y="1193"/>
                      </a:lnTo>
                      <a:lnTo>
                        <a:pt x="1166" y="1167"/>
                      </a:lnTo>
                      <a:lnTo>
                        <a:pt x="1167" y="1147"/>
                      </a:lnTo>
                      <a:lnTo>
                        <a:pt x="1172" y="1128"/>
                      </a:lnTo>
                      <a:lnTo>
                        <a:pt x="1086" y="1181"/>
                      </a:lnTo>
                      <a:lnTo>
                        <a:pt x="1086" y="1199"/>
                      </a:lnTo>
                      <a:lnTo>
                        <a:pt x="1083" y="1230"/>
                      </a:lnTo>
                      <a:lnTo>
                        <a:pt x="1075" y="1258"/>
                      </a:lnTo>
                      <a:lnTo>
                        <a:pt x="1063" y="1285"/>
                      </a:lnTo>
                      <a:lnTo>
                        <a:pt x="1046" y="1308"/>
                      </a:lnTo>
                      <a:lnTo>
                        <a:pt x="1026" y="1328"/>
                      </a:lnTo>
                      <a:lnTo>
                        <a:pt x="1003" y="1345"/>
                      </a:lnTo>
                      <a:lnTo>
                        <a:pt x="976" y="1357"/>
                      </a:lnTo>
                      <a:lnTo>
                        <a:pt x="948" y="1365"/>
                      </a:lnTo>
                      <a:lnTo>
                        <a:pt x="917" y="1368"/>
                      </a:lnTo>
                      <a:lnTo>
                        <a:pt x="805" y="1368"/>
                      </a:lnTo>
                      <a:lnTo>
                        <a:pt x="775" y="1366"/>
                      </a:lnTo>
                      <a:lnTo>
                        <a:pt x="747" y="1357"/>
                      </a:lnTo>
                      <a:lnTo>
                        <a:pt x="722" y="1346"/>
                      </a:lnTo>
                      <a:lnTo>
                        <a:pt x="698" y="1330"/>
                      </a:lnTo>
                      <a:lnTo>
                        <a:pt x="678" y="1310"/>
                      </a:lnTo>
                      <a:lnTo>
                        <a:pt x="661" y="1288"/>
                      </a:lnTo>
                      <a:lnTo>
                        <a:pt x="649" y="1262"/>
                      </a:lnTo>
                      <a:lnTo>
                        <a:pt x="640" y="1235"/>
                      </a:lnTo>
                      <a:lnTo>
                        <a:pt x="370" y="1155"/>
                      </a:lnTo>
                      <a:lnTo>
                        <a:pt x="342" y="1169"/>
                      </a:lnTo>
                      <a:lnTo>
                        <a:pt x="312" y="1178"/>
                      </a:lnTo>
                      <a:lnTo>
                        <a:pt x="281" y="1181"/>
                      </a:lnTo>
                      <a:lnTo>
                        <a:pt x="168" y="1181"/>
                      </a:lnTo>
                      <a:lnTo>
                        <a:pt x="138" y="1178"/>
                      </a:lnTo>
                      <a:lnTo>
                        <a:pt x="110" y="1170"/>
                      </a:lnTo>
                      <a:lnTo>
                        <a:pt x="83" y="1158"/>
                      </a:lnTo>
                      <a:lnTo>
                        <a:pt x="59" y="1141"/>
                      </a:lnTo>
                      <a:lnTo>
                        <a:pt x="39" y="1121"/>
                      </a:lnTo>
                      <a:lnTo>
                        <a:pt x="22" y="1098"/>
                      </a:lnTo>
                      <a:lnTo>
                        <a:pt x="11" y="1071"/>
                      </a:lnTo>
                      <a:lnTo>
                        <a:pt x="2" y="1043"/>
                      </a:lnTo>
                      <a:lnTo>
                        <a:pt x="0" y="1012"/>
                      </a:lnTo>
                      <a:lnTo>
                        <a:pt x="0" y="900"/>
                      </a:lnTo>
                      <a:lnTo>
                        <a:pt x="2" y="869"/>
                      </a:lnTo>
                      <a:lnTo>
                        <a:pt x="11" y="841"/>
                      </a:lnTo>
                      <a:lnTo>
                        <a:pt x="22" y="814"/>
                      </a:lnTo>
                      <a:lnTo>
                        <a:pt x="39" y="791"/>
                      </a:lnTo>
                      <a:lnTo>
                        <a:pt x="59" y="771"/>
                      </a:lnTo>
                      <a:lnTo>
                        <a:pt x="83" y="754"/>
                      </a:lnTo>
                      <a:lnTo>
                        <a:pt x="110" y="742"/>
                      </a:lnTo>
                      <a:lnTo>
                        <a:pt x="138" y="734"/>
                      </a:lnTo>
                      <a:lnTo>
                        <a:pt x="168" y="731"/>
                      </a:lnTo>
                      <a:lnTo>
                        <a:pt x="281" y="731"/>
                      </a:lnTo>
                      <a:lnTo>
                        <a:pt x="308" y="733"/>
                      </a:lnTo>
                      <a:lnTo>
                        <a:pt x="336" y="741"/>
                      </a:lnTo>
                      <a:lnTo>
                        <a:pt x="412" y="707"/>
                      </a:lnTo>
                      <a:lnTo>
                        <a:pt x="416" y="674"/>
                      </a:lnTo>
                      <a:lnTo>
                        <a:pt x="427" y="643"/>
                      </a:lnTo>
                      <a:lnTo>
                        <a:pt x="443" y="616"/>
                      </a:lnTo>
                      <a:lnTo>
                        <a:pt x="463" y="592"/>
                      </a:lnTo>
                      <a:lnTo>
                        <a:pt x="488" y="572"/>
                      </a:lnTo>
                      <a:lnTo>
                        <a:pt x="516" y="557"/>
                      </a:lnTo>
                      <a:lnTo>
                        <a:pt x="547" y="547"/>
                      </a:lnTo>
                      <a:lnTo>
                        <a:pt x="580" y="544"/>
                      </a:lnTo>
                      <a:lnTo>
                        <a:pt x="636" y="544"/>
                      </a:lnTo>
                      <a:lnTo>
                        <a:pt x="711" y="460"/>
                      </a:lnTo>
                      <a:lnTo>
                        <a:pt x="711" y="376"/>
                      </a:lnTo>
                      <a:lnTo>
                        <a:pt x="714" y="345"/>
                      </a:lnTo>
                      <a:lnTo>
                        <a:pt x="722" y="317"/>
                      </a:lnTo>
                      <a:lnTo>
                        <a:pt x="734" y="291"/>
                      </a:lnTo>
                      <a:lnTo>
                        <a:pt x="751" y="267"/>
                      </a:lnTo>
                      <a:lnTo>
                        <a:pt x="771" y="247"/>
                      </a:lnTo>
                      <a:lnTo>
                        <a:pt x="794" y="230"/>
                      </a:lnTo>
                      <a:lnTo>
                        <a:pt x="821" y="218"/>
                      </a:lnTo>
                      <a:lnTo>
                        <a:pt x="849" y="210"/>
                      </a:lnTo>
                      <a:lnTo>
                        <a:pt x="880" y="207"/>
                      </a:lnTo>
                      <a:lnTo>
                        <a:pt x="992" y="207"/>
                      </a:lnTo>
                      <a:lnTo>
                        <a:pt x="1023" y="210"/>
                      </a:lnTo>
                      <a:lnTo>
                        <a:pt x="1051" y="218"/>
                      </a:lnTo>
                      <a:lnTo>
                        <a:pt x="1076" y="230"/>
                      </a:lnTo>
                      <a:lnTo>
                        <a:pt x="1101" y="247"/>
                      </a:lnTo>
                      <a:lnTo>
                        <a:pt x="1121" y="267"/>
                      </a:lnTo>
                      <a:lnTo>
                        <a:pt x="1138" y="291"/>
                      </a:lnTo>
                      <a:lnTo>
                        <a:pt x="1150" y="317"/>
                      </a:lnTo>
                      <a:lnTo>
                        <a:pt x="1158" y="345"/>
                      </a:lnTo>
                      <a:lnTo>
                        <a:pt x="1161" y="376"/>
                      </a:lnTo>
                      <a:lnTo>
                        <a:pt x="1161" y="445"/>
                      </a:lnTo>
                      <a:lnTo>
                        <a:pt x="1168" y="452"/>
                      </a:lnTo>
                      <a:lnTo>
                        <a:pt x="1179" y="429"/>
                      </a:lnTo>
                      <a:lnTo>
                        <a:pt x="1193" y="407"/>
                      </a:lnTo>
                      <a:lnTo>
                        <a:pt x="1211" y="389"/>
                      </a:lnTo>
                      <a:lnTo>
                        <a:pt x="1232" y="373"/>
                      </a:lnTo>
                      <a:lnTo>
                        <a:pt x="1805" y="25"/>
                      </a:lnTo>
                      <a:lnTo>
                        <a:pt x="1835" y="12"/>
                      </a:lnTo>
                      <a:lnTo>
                        <a:pt x="1867" y="2"/>
                      </a:lnTo>
                      <a:lnTo>
                        <a:pt x="1899"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42">
                  <a:extLst>
                    <a:ext uri="{FF2B5EF4-FFF2-40B4-BE49-F238E27FC236}">
                      <a16:creationId xmlns:a16="http://schemas.microsoft.com/office/drawing/2014/main" id="{C2957B33-FA58-4841-93B8-40018DEDCF18}"/>
                    </a:ext>
                  </a:extLst>
                </p:cNvPr>
                <p:cNvSpPr>
                  <a:spLocks noEditPoints="1"/>
                </p:cNvSpPr>
                <p:nvPr/>
              </p:nvSpPr>
              <p:spPr bwMode="auto">
                <a:xfrm>
                  <a:off x="3792486" y="2590037"/>
                  <a:ext cx="609965" cy="363158"/>
                </a:xfrm>
                <a:custGeom>
                  <a:avLst/>
                  <a:gdLst>
                    <a:gd name="T0" fmla="*/ 2410 w 2418"/>
                    <a:gd name="T1" fmla="*/ 1034 h 1443"/>
                    <a:gd name="T2" fmla="*/ 2416 w 2418"/>
                    <a:gd name="T3" fmla="*/ 1067 h 1443"/>
                    <a:gd name="T4" fmla="*/ 1828 w 2418"/>
                    <a:gd name="T5" fmla="*/ 1432 h 1443"/>
                    <a:gd name="T6" fmla="*/ 1774 w 2418"/>
                    <a:gd name="T7" fmla="*/ 1440 h 1443"/>
                    <a:gd name="T8" fmla="*/ 1174 w 2418"/>
                    <a:gd name="T9" fmla="*/ 1077 h 1443"/>
                    <a:gd name="T10" fmla="*/ 1168 w 2418"/>
                    <a:gd name="T11" fmla="*/ 1044 h 1443"/>
                    <a:gd name="T12" fmla="*/ 1299 w 2418"/>
                    <a:gd name="T13" fmla="*/ 956 h 1443"/>
                    <a:gd name="T14" fmla="*/ 1755 w 2418"/>
                    <a:gd name="T15" fmla="*/ 1218 h 1443"/>
                    <a:gd name="T16" fmla="*/ 1852 w 2418"/>
                    <a:gd name="T17" fmla="*/ 1208 h 1443"/>
                    <a:gd name="T18" fmla="*/ 768 w 2418"/>
                    <a:gd name="T19" fmla="*/ 207 h 1443"/>
                    <a:gd name="T20" fmla="*/ 913 w 2418"/>
                    <a:gd name="T21" fmla="*/ 219 h 1443"/>
                    <a:gd name="T22" fmla="*/ 936 w 2418"/>
                    <a:gd name="T23" fmla="*/ 264 h 1443"/>
                    <a:gd name="T24" fmla="*/ 1132 w 2418"/>
                    <a:gd name="T25" fmla="*/ 576 h 1443"/>
                    <a:gd name="T26" fmla="*/ 1080 w 2418"/>
                    <a:gd name="T27" fmla="*/ 629 h 1443"/>
                    <a:gd name="T28" fmla="*/ 774 w 2418"/>
                    <a:gd name="T29" fmla="*/ 432 h 1443"/>
                    <a:gd name="T30" fmla="*/ 637 w 2418"/>
                    <a:gd name="T31" fmla="*/ 601 h 1443"/>
                    <a:gd name="T32" fmla="*/ 1051 w 2418"/>
                    <a:gd name="T33" fmla="*/ 702 h 1443"/>
                    <a:gd name="T34" fmla="*/ 1050 w 2418"/>
                    <a:gd name="T35" fmla="*/ 750 h 1443"/>
                    <a:gd name="T36" fmla="*/ 634 w 2418"/>
                    <a:gd name="T37" fmla="*/ 730 h 1443"/>
                    <a:gd name="T38" fmla="*/ 598 w 2418"/>
                    <a:gd name="T39" fmla="*/ 766 h 1443"/>
                    <a:gd name="T40" fmla="*/ 450 w 2418"/>
                    <a:gd name="T41" fmla="*/ 766 h 1443"/>
                    <a:gd name="T42" fmla="*/ 225 w 2418"/>
                    <a:gd name="T43" fmla="*/ 835 h 1443"/>
                    <a:gd name="T44" fmla="*/ 646 w 2418"/>
                    <a:gd name="T45" fmla="*/ 943 h 1443"/>
                    <a:gd name="T46" fmla="*/ 693 w 2418"/>
                    <a:gd name="T47" fmla="*/ 919 h 1443"/>
                    <a:gd name="T48" fmla="*/ 829 w 2418"/>
                    <a:gd name="T49" fmla="*/ 924 h 1443"/>
                    <a:gd name="T50" fmla="*/ 1070 w 2418"/>
                    <a:gd name="T51" fmla="*/ 819 h 1443"/>
                    <a:gd name="T52" fmla="*/ 861 w 2418"/>
                    <a:gd name="T53" fmla="*/ 1006 h 1443"/>
                    <a:gd name="T54" fmla="*/ 850 w 2418"/>
                    <a:gd name="T55" fmla="*/ 1121 h 1443"/>
                    <a:gd name="T56" fmla="*/ 805 w 2418"/>
                    <a:gd name="T57" fmla="*/ 1144 h 1443"/>
                    <a:gd name="T58" fmla="*/ 659 w 2418"/>
                    <a:gd name="T59" fmla="*/ 1132 h 1443"/>
                    <a:gd name="T60" fmla="*/ 637 w 2418"/>
                    <a:gd name="T61" fmla="*/ 1087 h 1443"/>
                    <a:gd name="T62" fmla="*/ 214 w 2418"/>
                    <a:gd name="T63" fmla="*/ 932 h 1443"/>
                    <a:gd name="T64" fmla="*/ 169 w 2418"/>
                    <a:gd name="T65" fmla="*/ 956 h 1443"/>
                    <a:gd name="T66" fmla="*/ 23 w 2418"/>
                    <a:gd name="T67" fmla="*/ 945 h 1443"/>
                    <a:gd name="T68" fmla="*/ 0 w 2418"/>
                    <a:gd name="T69" fmla="*/ 900 h 1443"/>
                    <a:gd name="T70" fmla="*/ 11 w 2418"/>
                    <a:gd name="T71" fmla="*/ 754 h 1443"/>
                    <a:gd name="T72" fmla="*/ 56 w 2418"/>
                    <a:gd name="T73" fmla="*/ 732 h 1443"/>
                    <a:gd name="T74" fmla="*/ 203 w 2418"/>
                    <a:gd name="T75" fmla="*/ 744 h 1443"/>
                    <a:gd name="T76" fmla="*/ 412 w 2418"/>
                    <a:gd name="T77" fmla="*/ 601 h 1443"/>
                    <a:gd name="T78" fmla="*/ 435 w 2418"/>
                    <a:gd name="T79" fmla="*/ 556 h 1443"/>
                    <a:gd name="T80" fmla="*/ 574 w 2418"/>
                    <a:gd name="T81" fmla="*/ 544 h 1443"/>
                    <a:gd name="T82" fmla="*/ 711 w 2418"/>
                    <a:gd name="T83" fmla="*/ 376 h 1443"/>
                    <a:gd name="T84" fmla="*/ 723 w 2418"/>
                    <a:gd name="T85" fmla="*/ 230 h 1443"/>
                    <a:gd name="T86" fmla="*/ 768 w 2418"/>
                    <a:gd name="T87" fmla="*/ 207 h 1443"/>
                    <a:gd name="T88" fmla="*/ 1823 w 2418"/>
                    <a:gd name="T89" fmla="*/ 11 h 1443"/>
                    <a:gd name="T90" fmla="*/ 2411 w 2418"/>
                    <a:gd name="T91" fmla="*/ 375 h 1443"/>
                    <a:gd name="T92" fmla="*/ 2405 w 2418"/>
                    <a:gd name="T93" fmla="*/ 409 h 1443"/>
                    <a:gd name="T94" fmla="*/ 1805 w 2418"/>
                    <a:gd name="T95" fmla="*/ 771 h 1443"/>
                    <a:gd name="T96" fmla="*/ 1751 w 2418"/>
                    <a:gd name="T97" fmla="*/ 764 h 1443"/>
                    <a:gd name="T98" fmla="*/ 1163 w 2418"/>
                    <a:gd name="T99" fmla="*/ 398 h 1443"/>
                    <a:gd name="T100" fmla="*/ 1169 w 2418"/>
                    <a:gd name="T101" fmla="*/ 364 h 1443"/>
                    <a:gd name="T102" fmla="*/ 1768 w 2418"/>
                    <a:gd name="T103" fmla="*/ 2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18" h="1443">
                      <a:moveTo>
                        <a:pt x="2280" y="953"/>
                      </a:moveTo>
                      <a:lnTo>
                        <a:pt x="2401" y="1026"/>
                      </a:lnTo>
                      <a:lnTo>
                        <a:pt x="2410" y="1034"/>
                      </a:lnTo>
                      <a:lnTo>
                        <a:pt x="2416" y="1044"/>
                      </a:lnTo>
                      <a:lnTo>
                        <a:pt x="2418" y="1055"/>
                      </a:lnTo>
                      <a:lnTo>
                        <a:pt x="2416" y="1067"/>
                      </a:lnTo>
                      <a:lnTo>
                        <a:pt x="2410" y="1077"/>
                      </a:lnTo>
                      <a:lnTo>
                        <a:pt x="2401" y="1085"/>
                      </a:lnTo>
                      <a:lnTo>
                        <a:pt x="1828" y="1432"/>
                      </a:lnTo>
                      <a:lnTo>
                        <a:pt x="1811" y="1440"/>
                      </a:lnTo>
                      <a:lnTo>
                        <a:pt x="1792" y="1443"/>
                      </a:lnTo>
                      <a:lnTo>
                        <a:pt x="1774" y="1440"/>
                      </a:lnTo>
                      <a:lnTo>
                        <a:pt x="1756" y="1432"/>
                      </a:lnTo>
                      <a:lnTo>
                        <a:pt x="1183" y="1085"/>
                      </a:lnTo>
                      <a:lnTo>
                        <a:pt x="1174" y="1077"/>
                      </a:lnTo>
                      <a:lnTo>
                        <a:pt x="1168" y="1067"/>
                      </a:lnTo>
                      <a:lnTo>
                        <a:pt x="1166" y="1055"/>
                      </a:lnTo>
                      <a:lnTo>
                        <a:pt x="1168" y="1044"/>
                      </a:lnTo>
                      <a:lnTo>
                        <a:pt x="1174" y="1034"/>
                      </a:lnTo>
                      <a:lnTo>
                        <a:pt x="1183" y="1026"/>
                      </a:lnTo>
                      <a:lnTo>
                        <a:pt x="1299" y="956"/>
                      </a:lnTo>
                      <a:lnTo>
                        <a:pt x="1692" y="1195"/>
                      </a:lnTo>
                      <a:lnTo>
                        <a:pt x="1723" y="1208"/>
                      </a:lnTo>
                      <a:lnTo>
                        <a:pt x="1755" y="1218"/>
                      </a:lnTo>
                      <a:lnTo>
                        <a:pt x="1787" y="1221"/>
                      </a:lnTo>
                      <a:lnTo>
                        <a:pt x="1820" y="1218"/>
                      </a:lnTo>
                      <a:lnTo>
                        <a:pt x="1852" y="1208"/>
                      </a:lnTo>
                      <a:lnTo>
                        <a:pt x="1881" y="1195"/>
                      </a:lnTo>
                      <a:lnTo>
                        <a:pt x="2280" y="953"/>
                      </a:lnTo>
                      <a:close/>
                      <a:moveTo>
                        <a:pt x="768" y="207"/>
                      </a:moveTo>
                      <a:lnTo>
                        <a:pt x="880" y="207"/>
                      </a:lnTo>
                      <a:lnTo>
                        <a:pt x="898" y="210"/>
                      </a:lnTo>
                      <a:lnTo>
                        <a:pt x="913" y="219"/>
                      </a:lnTo>
                      <a:lnTo>
                        <a:pt x="925" y="230"/>
                      </a:lnTo>
                      <a:lnTo>
                        <a:pt x="933" y="246"/>
                      </a:lnTo>
                      <a:lnTo>
                        <a:pt x="936" y="264"/>
                      </a:lnTo>
                      <a:lnTo>
                        <a:pt x="936" y="376"/>
                      </a:lnTo>
                      <a:lnTo>
                        <a:pt x="936" y="379"/>
                      </a:lnTo>
                      <a:lnTo>
                        <a:pt x="1132" y="576"/>
                      </a:lnTo>
                      <a:lnTo>
                        <a:pt x="1112" y="591"/>
                      </a:lnTo>
                      <a:lnTo>
                        <a:pt x="1094" y="608"/>
                      </a:lnTo>
                      <a:lnTo>
                        <a:pt x="1080" y="629"/>
                      </a:lnTo>
                      <a:lnTo>
                        <a:pt x="883" y="432"/>
                      </a:lnTo>
                      <a:lnTo>
                        <a:pt x="880" y="432"/>
                      </a:lnTo>
                      <a:lnTo>
                        <a:pt x="774" y="432"/>
                      </a:lnTo>
                      <a:lnTo>
                        <a:pt x="635" y="588"/>
                      </a:lnTo>
                      <a:lnTo>
                        <a:pt x="636" y="595"/>
                      </a:lnTo>
                      <a:lnTo>
                        <a:pt x="637" y="601"/>
                      </a:lnTo>
                      <a:lnTo>
                        <a:pt x="637" y="631"/>
                      </a:lnTo>
                      <a:lnTo>
                        <a:pt x="1058" y="675"/>
                      </a:lnTo>
                      <a:lnTo>
                        <a:pt x="1051" y="702"/>
                      </a:lnTo>
                      <a:lnTo>
                        <a:pt x="1048" y="732"/>
                      </a:lnTo>
                      <a:lnTo>
                        <a:pt x="1049" y="741"/>
                      </a:lnTo>
                      <a:lnTo>
                        <a:pt x="1050" y="750"/>
                      </a:lnTo>
                      <a:lnTo>
                        <a:pt x="637" y="707"/>
                      </a:lnTo>
                      <a:lnTo>
                        <a:pt x="637" y="713"/>
                      </a:lnTo>
                      <a:lnTo>
                        <a:pt x="634" y="730"/>
                      </a:lnTo>
                      <a:lnTo>
                        <a:pt x="625" y="746"/>
                      </a:lnTo>
                      <a:lnTo>
                        <a:pt x="614" y="758"/>
                      </a:lnTo>
                      <a:lnTo>
                        <a:pt x="598" y="766"/>
                      </a:lnTo>
                      <a:lnTo>
                        <a:pt x="580" y="769"/>
                      </a:lnTo>
                      <a:lnTo>
                        <a:pt x="468" y="769"/>
                      </a:lnTo>
                      <a:lnTo>
                        <a:pt x="450" y="766"/>
                      </a:lnTo>
                      <a:lnTo>
                        <a:pt x="434" y="757"/>
                      </a:lnTo>
                      <a:lnTo>
                        <a:pt x="421" y="745"/>
                      </a:lnTo>
                      <a:lnTo>
                        <a:pt x="225" y="835"/>
                      </a:lnTo>
                      <a:lnTo>
                        <a:pt x="225" y="838"/>
                      </a:lnTo>
                      <a:lnTo>
                        <a:pt x="639" y="960"/>
                      </a:lnTo>
                      <a:lnTo>
                        <a:pt x="646" y="943"/>
                      </a:lnTo>
                      <a:lnTo>
                        <a:pt x="659" y="931"/>
                      </a:lnTo>
                      <a:lnTo>
                        <a:pt x="674" y="922"/>
                      </a:lnTo>
                      <a:lnTo>
                        <a:pt x="693" y="919"/>
                      </a:lnTo>
                      <a:lnTo>
                        <a:pt x="805" y="919"/>
                      </a:lnTo>
                      <a:lnTo>
                        <a:pt x="818" y="920"/>
                      </a:lnTo>
                      <a:lnTo>
                        <a:pt x="829" y="924"/>
                      </a:lnTo>
                      <a:lnTo>
                        <a:pt x="840" y="932"/>
                      </a:lnTo>
                      <a:lnTo>
                        <a:pt x="1061" y="795"/>
                      </a:lnTo>
                      <a:lnTo>
                        <a:pt x="1070" y="819"/>
                      </a:lnTo>
                      <a:lnTo>
                        <a:pt x="1084" y="840"/>
                      </a:lnTo>
                      <a:lnTo>
                        <a:pt x="1100" y="860"/>
                      </a:lnTo>
                      <a:lnTo>
                        <a:pt x="861" y="1006"/>
                      </a:lnTo>
                      <a:lnTo>
                        <a:pt x="861" y="1087"/>
                      </a:lnTo>
                      <a:lnTo>
                        <a:pt x="859" y="1105"/>
                      </a:lnTo>
                      <a:lnTo>
                        <a:pt x="850" y="1121"/>
                      </a:lnTo>
                      <a:lnTo>
                        <a:pt x="838" y="1132"/>
                      </a:lnTo>
                      <a:lnTo>
                        <a:pt x="823" y="1141"/>
                      </a:lnTo>
                      <a:lnTo>
                        <a:pt x="805" y="1144"/>
                      </a:lnTo>
                      <a:lnTo>
                        <a:pt x="693" y="1144"/>
                      </a:lnTo>
                      <a:lnTo>
                        <a:pt x="675" y="1141"/>
                      </a:lnTo>
                      <a:lnTo>
                        <a:pt x="659" y="1132"/>
                      </a:lnTo>
                      <a:lnTo>
                        <a:pt x="648" y="1121"/>
                      </a:lnTo>
                      <a:lnTo>
                        <a:pt x="639" y="1105"/>
                      </a:lnTo>
                      <a:lnTo>
                        <a:pt x="637" y="1087"/>
                      </a:lnTo>
                      <a:lnTo>
                        <a:pt x="637" y="1037"/>
                      </a:lnTo>
                      <a:lnTo>
                        <a:pt x="222" y="916"/>
                      </a:lnTo>
                      <a:lnTo>
                        <a:pt x="214" y="932"/>
                      </a:lnTo>
                      <a:lnTo>
                        <a:pt x="203" y="944"/>
                      </a:lnTo>
                      <a:lnTo>
                        <a:pt x="187" y="953"/>
                      </a:lnTo>
                      <a:lnTo>
                        <a:pt x="169" y="956"/>
                      </a:lnTo>
                      <a:lnTo>
                        <a:pt x="56" y="956"/>
                      </a:lnTo>
                      <a:lnTo>
                        <a:pt x="38" y="954"/>
                      </a:lnTo>
                      <a:lnTo>
                        <a:pt x="23" y="945"/>
                      </a:lnTo>
                      <a:lnTo>
                        <a:pt x="11" y="934"/>
                      </a:lnTo>
                      <a:lnTo>
                        <a:pt x="3" y="918"/>
                      </a:lnTo>
                      <a:lnTo>
                        <a:pt x="0" y="900"/>
                      </a:lnTo>
                      <a:lnTo>
                        <a:pt x="0" y="788"/>
                      </a:lnTo>
                      <a:lnTo>
                        <a:pt x="3" y="770"/>
                      </a:lnTo>
                      <a:lnTo>
                        <a:pt x="11" y="754"/>
                      </a:lnTo>
                      <a:lnTo>
                        <a:pt x="23" y="743"/>
                      </a:lnTo>
                      <a:lnTo>
                        <a:pt x="38" y="734"/>
                      </a:lnTo>
                      <a:lnTo>
                        <a:pt x="56" y="732"/>
                      </a:lnTo>
                      <a:lnTo>
                        <a:pt x="169" y="732"/>
                      </a:lnTo>
                      <a:lnTo>
                        <a:pt x="187" y="735"/>
                      </a:lnTo>
                      <a:lnTo>
                        <a:pt x="203" y="744"/>
                      </a:lnTo>
                      <a:lnTo>
                        <a:pt x="214" y="756"/>
                      </a:lnTo>
                      <a:lnTo>
                        <a:pt x="412" y="667"/>
                      </a:lnTo>
                      <a:lnTo>
                        <a:pt x="412" y="601"/>
                      </a:lnTo>
                      <a:lnTo>
                        <a:pt x="415" y="583"/>
                      </a:lnTo>
                      <a:lnTo>
                        <a:pt x="423" y="567"/>
                      </a:lnTo>
                      <a:lnTo>
                        <a:pt x="435" y="556"/>
                      </a:lnTo>
                      <a:lnTo>
                        <a:pt x="450" y="547"/>
                      </a:lnTo>
                      <a:lnTo>
                        <a:pt x="468" y="544"/>
                      </a:lnTo>
                      <a:lnTo>
                        <a:pt x="574" y="544"/>
                      </a:lnTo>
                      <a:lnTo>
                        <a:pt x="713" y="389"/>
                      </a:lnTo>
                      <a:lnTo>
                        <a:pt x="712" y="382"/>
                      </a:lnTo>
                      <a:lnTo>
                        <a:pt x="711" y="376"/>
                      </a:lnTo>
                      <a:lnTo>
                        <a:pt x="711" y="264"/>
                      </a:lnTo>
                      <a:lnTo>
                        <a:pt x="714" y="246"/>
                      </a:lnTo>
                      <a:lnTo>
                        <a:pt x="723" y="230"/>
                      </a:lnTo>
                      <a:lnTo>
                        <a:pt x="734" y="219"/>
                      </a:lnTo>
                      <a:lnTo>
                        <a:pt x="750" y="210"/>
                      </a:lnTo>
                      <a:lnTo>
                        <a:pt x="768" y="207"/>
                      </a:lnTo>
                      <a:close/>
                      <a:moveTo>
                        <a:pt x="1787" y="0"/>
                      </a:moveTo>
                      <a:lnTo>
                        <a:pt x="1805" y="2"/>
                      </a:lnTo>
                      <a:lnTo>
                        <a:pt x="1823" y="11"/>
                      </a:lnTo>
                      <a:lnTo>
                        <a:pt x="2396" y="357"/>
                      </a:lnTo>
                      <a:lnTo>
                        <a:pt x="2405" y="364"/>
                      </a:lnTo>
                      <a:lnTo>
                        <a:pt x="2411" y="375"/>
                      </a:lnTo>
                      <a:lnTo>
                        <a:pt x="2413" y="387"/>
                      </a:lnTo>
                      <a:lnTo>
                        <a:pt x="2411" y="398"/>
                      </a:lnTo>
                      <a:lnTo>
                        <a:pt x="2405" y="409"/>
                      </a:lnTo>
                      <a:lnTo>
                        <a:pt x="2396" y="416"/>
                      </a:lnTo>
                      <a:lnTo>
                        <a:pt x="1823" y="764"/>
                      </a:lnTo>
                      <a:lnTo>
                        <a:pt x="1805" y="771"/>
                      </a:lnTo>
                      <a:lnTo>
                        <a:pt x="1787" y="774"/>
                      </a:lnTo>
                      <a:lnTo>
                        <a:pt x="1768" y="771"/>
                      </a:lnTo>
                      <a:lnTo>
                        <a:pt x="1751" y="764"/>
                      </a:lnTo>
                      <a:lnTo>
                        <a:pt x="1178" y="416"/>
                      </a:lnTo>
                      <a:lnTo>
                        <a:pt x="1169" y="409"/>
                      </a:lnTo>
                      <a:lnTo>
                        <a:pt x="1163" y="398"/>
                      </a:lnTo>
                      <a:lnTo>
                        <a:pt x="1161" y="387"/>
                      </a:lnTo>
                      <a:lnTo>
                        <a:pt x="1163" y="375"/>
                      </a:lnTo>
                      <a:lnTo>
                        <a:pt x="1169" y="364"/>
                      </a:lnTo>
                      <a:lnTo>
                        <a:pt x="1178" y="357"/>
                      </a:lnTo>
                      <a:lnTo>
                        <a:pt x="1751" y="11"/>
                      </a:lnTo>
                      <a:lnTo>
                        <a:pt x="1768" y="2"/>
                      </a:lnTo>
                      <a:lnTo>
                        <a:pt x="178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43">
                  <a:extLst>
                    <a:ext uri="{FF2B5EF4-FFF2-40B4-BE49-F238E27FC236}">
                      <a16:creationId xmlns:a16="http://schemas.microsoft.com/office/drawing/2014/main" id="{7D3398BB-9646-48C2-B8B1-B1862445C701}"/>
                    </a:ext>
                  </a:extLst>
                </p:cNvPr>
                <p:cNvSpPr>
                  <a:spLocks noEditPoints="1"/>
                </p:cNvSpPr>
                <p:nvPr/>
              </p:nvSpPr>
              <p:spPr bwMode="auto">
                <a:xfrm>
                  <a:off x="4076314" y="2745173"/>
                  <a:ext cx="324374" cy="123403"/>
                </a:xfrm>
                <a:custGeom>
                  <a:avLst/>
                  <a:gdLst>
                    <a:gd name="T0" fmla="*/ 1155 w 1290"/>
                    <a:gd name="T1" fmla="*/ 1 h 489"/>
                    <a:gd name="T2" fmla="*/ 1273 w 1290"/>
                    <a:gd name="T3" fmla="*/ 73 h 489"/>
                    <a:gd name="T4" fmla="*/ 1282 w 1290"/>
                    <a:gd name="T5" fmla="*/ 80 h 489"/>
                    <a:gd name="T6" fmla="*/ 1288 w 1290"/>
                    <a:gd name="T7" fmla="*/ 91 h 489"/>
                    <a:gd name="T8" fmla="*/ 1290 w 1290"/>
                    <a:gd name="T9" fmla="*/ 102 h 489"/>
                    <a:gd name="T10" fmla="*/ 1288 w 1290"/>
                    <a:gd name="T11" fmla="*/ 114 h 489"/>
                    <a:gd name="T12" fmla="*/ 1282 w 1290"/>
                    <a:gd name="T13" fmla="*/ 124 h 489"/>
                    <a:gd name="T14" fmla="*/ 1273 w 1290"/>
                    <a:gd name="T15" fmla="*/ 132 h 489"/>
                    <a:gd name="T16" fmla="*/ 700 w 1290"/>
                    <a:gd name="T17" fmla="*/ 480 h 489"/>
                    <a:gd name="T18" fmla="*/ 682 w 1290"/>
                    <a:gd name="T19" fmla="*/ 487 h 489"/>
                    <a:gd name="T20" fmla="*/ 664 w 1290"/>
                    <a:gd name="T21" fmla="*/ 489 h 489"/>
                    <a:gd name="T22" fmla="*/ 645 w 1290"/>
                    <a:gd name="T23" fmla="*/ 487 h 489"/>
                    <a:gd name="T24" fmla="*/ 628 w 1290"/>
                    <a:gd name="T25" fmla="*/ 480 h 489"/>
                    <a:gd name="T26" fmla="*/ 277 w 1290"/>
                    <a:gd name="T27" fmla="*/ 266 h 489"/>
                    <a:gd name="T28" fmla="*/ 298 w 1290"/>
                    <a:gd name="T29" fmla="*/ 241 h 489"/>
                    <a:gd name="T30" fmla="*/ 315 w 1290"/>
                    <a:gd name="T31" fmla="*/ 211 h 489"/>
                    <a:gd name="T32" fmla="*/ 328 w 1290"/>
                    <a:gd name="T33" fmla="*/ 181 h 489"/>
                    <a:gd name="T34" fmla="*/ 336 w 1290"/>
                    <a:gd name="T35" fmla="*/ 147 h 489"/>
                    <a:gd name="T36" fmla="*/ 339 w 1290"/>
                    <a:gd name="T37" fmla="*/ 112 h 489"/>
                    <a:gd name="T38" fmla="*/ 338 w 1290"/>
                    <a:gd name="T39" fmla="*/ 106 h 489"/>
                    <a:gd name="T40" fmla="*/ 338 w 1290"/>
                    <a:gd name="T41" fmla="*/ 100 h 489"/>
                    <a:gd name="T42" fmla="*/ 569 w 1290"/>
                    <a:gd name="T43" fmla="*/ 241 h 489"/>
                    <a:gd name="T44" fmla="*/ 600 w 1290"/>
                    <a:gd name="T45" fmla="*/ 256 h 489"/>
                    <a:gd name="T46" fmla="*/ 632 w 1290"/>
                    <a:gd name="T47" fmla="*/ 264 h 489"/>
                    <a:gd name="T48" fmla="*/ 664 w 1290"/>
                    <a:gd name="T49" fmla="*/ 267 h 489"/>
                    <a:gd name="T50" fmla="*/ 697 w 1290"/>
                    <a:gd name="T51" fmla="*/ 264 h 489"/>
                    <a:gd name="T52" fmla="*/ 729 w 1290"/>
                    <a:gd name="T53" fmla="*/ 256 h 489"/>
                    <a:gd name="T54" fmla="*/ 758 w 1290"/>
                    <a:gd name="T55" fmla="*/ 241 h 489"/>
                    <a:gd name="T56" fmla="*/ 1155 w 1290"/>
                    <a:gd name="T57" fmla="*/ 1 h 489"/>
                    <a:gd name="T58" fmla="*/ 113 w 1290"/>
                    <a:gd name="T59" fmla="*/ 0 h 489"/>
                    <a:gd name="T60" fmla="*/ 138 w 1290"/>
                    <a:gd name="T61" fmla="*/ 3 h 489"/>
                    <a:gd name="T62" fmla="*/ 162 w 1290"/>
                    <a:gd name="T63" fmla="*/ 12 h 489"/>
                    <a:gd name="T64" fmla="*/ 183 w 1290"/>
                    <a:gd name="T65" fmla="*/ 25 h 489"/>
                    <a:gd name="T66" fmla="*/ 201 w 1290"/>
                    <a:gd name="T67" fmla="*/ 42 h 489"/>
                    <a:gd name="T68" fmla="*/ 213 w 1290"/>
                    <a:gd name="T69" fmla="*/ 63 h 489"/>
                    <a:gd name="T70" fmla="*/ 222 w 1290"/>
                    <a:gd name="T71" fmla="*/ 87 h 489"/>
                    <a:gd name="T72" fmla="*/ 225 w 1290"/>
                    <a:gd name="T73" fmla="*/ 113 h 489"/>
                    <a:gd name="T74" fmla="*/ 222 w 1290"/>
                    <a:gd name="T75" fmla="*/ 138 h 489"/>
                    <a:gd name="T76" fmla="*/ 213 w 1290"/>
                    <a:gd name="T77" fmla="*/ 162 h 489"/>
                    <a:gd name="T78" fmla="*/ 201 w 1290"/>
                    <a:gd name="T79" fmla="*/ 183 h 489"/>
                    <a:gd name="T80" fmla="*/ 183 w 1290"/>
                    <a:gd name="T81" fmla="*/ 201 h 489"/>
                    <a:gd name="T82" fmla="*/ 162 w 1290"/>
                    <a:gd name="T83" fmla="*/ 213 h 489"/>
                    <a:gd name="T84" fmla="*/ 138 w 1290"/>
                    <a:gd name="T85" fmla="*/ 222 h 489"/>
                    <a:gd name="T86" fmla="*/ 113 w 1290"/>
                    <a:gd name="T87" fmla="*/ 225 h 489"/>
                    <a:gd name="T88" fmla="*/ 87 w 1290"/>
                    <a:gd name="T89" fmla="*/ 222 h 489"/>
                    <a:gd name="T90" fmla="*/ 63 w 1290"/>
                    <a:gd name="T91" fmla="*/ 213 h 489"/>
                    <a:gd name="T92" fmla="*/ 42 w 1290"/>
                    <a:gd name="T93" fmla="*/ 201 h 489"/>
                    <a:gd name="T94" fmla="*/ 25 w 1290"/>
                    <a:gd name="T95" fmla="*/ 183 h 489"/>
                    <a:gd name="T96" fmla="*/ 12 w 1290"/>
                    <a:gd name="T97" fmla="*/ 162 h 489"/>
                    <a:gd name="T98" fmla="*/ 3 w 1290"/>
                    <a:gd name="T99" fmla="*/ 138 h 489"/>
                    <a:gd name="T100" fmla="*/ 0 w 1290"/>
                    <a:gd name="T101" fmla="*/ 113 h 489"/>
                    <a:gd name="T102" fmla="*/ 3 w 1290"/>
                    <a:gd name="T103" fmla="*/ 87 h 489"/>
                    <a:gd name="T104" fmla="*/ 12 w 1290"/>
                    <a:gd name="T105" fmla="*/ 63 h 489"/>
                    <a:gd name="T106" fmla="*/ 25 w 1290"/>
                    <a:gd name="T107" fmla="*/ 42 h 489"/>
                    <a:gd name="T108" fmla="*/ 42 w 1290"/>
                    <a:gd name="T109" fmla="*/ 25 h 489"/>
                    <a:gd name="T110" fmla="*/ 63 w 1290"/>
                    <a:gd name="T111" fmla="*/ 12 h 489"/>
                    <a:gd name="T112" fmla="*/ 87 w 1290"/>
                    <a:gd name="T113" fmla="*/ 3 h 489"/>
                    <a:gd name="T114" fmla="*/ 113 w 1290"/>
                    <a:gd name="T115"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0" h="489">
                      <a:moveTo>
                        <a:pt x="1155" y="1"/>
                      </a:moveTo>
                      <a:lnTo>
                        <a:pt x="1273" y="73"/>
                      </a:lnTo>
                      <a:lnTo>
                        <a:pt x="1282" y="80"/>
                      </a:lnTo>
                      <a:lnTo>
                        <a:pt x="1288" y="91"/>
                      </a:lnTo>
                      <a:lnTo>
                        <a:pt x="1290" y="102"/>
                      </a:lnTo>
                      <a:lnTo>
                        <a:pt x="1288" y="114"/>
                      </a:lnTo>
                      <a:lnTo>
                        <a:pt x="1282" y="124"/>
                      </a:lnTo>
                      <a:lnTo>
                        <a:pt x="1273" y="132"/>
                      </a:lnTo>
                      <a:lnTo>
                        <a:pt x="700" y="480"/>
                      </a:lnTo>
                      <a:lnTo>
                        <a:pt x="682" y="487"/>
                      </a:lnTo>
                      <a:lnTo>
                        <a:pt x="664" y="489"/>
                      </a:lnTo>
                      <a:lnTo>
                        <a:pt x="645" y="487"/>
                      </a:lnTo>
                      <a:lnTo>
                        <a:pt x="628" y="480"/>
                      </a:lnTo>
                      <a:lnTo>
                        <a:pt x="277" y="266"/>
                      </a:lnTo>
                      <a:lnTo>
                        <a:pt x="298" y="241"/>
                      </a:lnTo>
                      <a:lnTo>
                        <a:pt x="315" y="211"/>
                      </a:lnTo>
                      <a:lnTo>
                        <a:pt x="328" y="181"/>
                      </a:lnTo>
                      <a:lnTo>
                        <a:pt x="336" y="147"/>
                      </a:lnTo>
                      <a:lnTo>
                        <a:pt x="339" y="112"/>
                      </a:lnTo>
                      <a:lnTo>
                        <a:pt x="338" y="106"/>
                      </a:lnTo>
                      <a:lnTo>
                        <a:pt x="338" y="100"/>
                      </a:lnTo>
                      <a:lnTo>
                        <a:pt x="569" y="241"/>
                      </a:lnTo>
                      <a:lnTo>
                        <a:pt x="600" y="256"/>
                      </a:lnTo>
                      <a:lnTo>
                        <a:pt x="632" y="264"/>
                      </a:lnTo>
                      <a:lnTo>
                        <a:pt x="664" y="267"/>
                      </a:lnTo>
                      <a:lnTo>
                        <a:pt x="697" y="264"/>
                      </a:lnTo>
                      <a:lnTo>
                        <a:pt x="729" y="256"/>
                      </a:lnTo>
                      <a:lnTo>
                        <a:pt x="758" y="241"/>
                      </a:lnTo>
                      <a:lnTo>
                        <a:pt x="1155" y="1"/>
                      </a:lnTo>
                      <a:close/>
                      <a:moveTo>
                        <a:pt x="113" y="0"/>
                      </a:moveTo>
                      <a:lnTo>
                        <a:pt x="138" y="3"/>
                      </a:lnTo>
                      <a:lnTo>
                        <a:pt x="162" y="12"/>
                      </a:lnTo>
                      <a:lnTo>
                        <a:pt x="183" y="25"/>
                      </a:lnTo>
                      <a:lnTo>
                        <a:pt x="201" y="42"/>
                      </a:lnTo>
                      <a:lnTo>
                        <a:pt x="213" y="63"/>
                      </a:lnTo>
                      <a:lnTo>
                        <a:pt x="222" y="87"/>
                      </a:lnTo>
                      <a:lnTo>
                        <a:pt x="225" y="113"/>
                      </a:lnTo>
                      <a:lnTo>
                        <a:pt x="222" y="138"/>
                      </a:lnTo>
                      <a:lnTo>
                        <a:pt x="213" y="162"/>
                      </a:lnTo>
                      <a:lnTo>
                        <a:pt x="201" y="183"/>
                      </a:lnTo>
                      <a:lnTo>
                        <a:pt x="183" y="201"/>
                      </a:lnTo>
                      <a:lnTo>
                        <a:pt x="162" y="213"/>
                      </a:lnTo>
                      <a:lnTo>
                        <a:pt x="138" y="222"/>
                      </a:lnTo>
                      <a:lnTo>
                        <a:pt x="113" y="225"/>
                      </a:lnTo>
                      <a:lnTo>
                        <a:pt x="87" y="222"/>
                      </a:lnTo>
                      <a:lnTo>
                        <a:pt x="63" y="213"/>
                      </a:lnTo>
                      <a:lnTo>
                        <a:pt x="42" y="201"/>
                      </a:lnTo>
                      <a:lnTo>
                        <a:pt x="25" y="183"/>
                      </a:lnTo>
                      <a:lnTo>
                        <a:pt x="12" y="162"/>
                      </a:lnTo>
                      <a:lnTo>
                        <a:pt x="3" y="138"/>
                      </a:lnTo>
                      <a:lnTo>
                        <a:pt x="0" y="113"/>
                      </a:lnTo>
                      <a:lnTo>
                        <a:pt x="3" y="87"/>
                      </a:lnTo>
                      <a:lnTo>
                        <a:pt x="12" y="63"/>
                      </a:lnTo>
                      <a:lnTo>
                        <a:pt x="25" y="42"/>
                      </a:lnTo>
                      <a:lnTo>
                        <a:pt x="42" y="25"/>
                      </a:lnTo>
                      <a:lnTo>
                        <a:pt x="63" y="12"/>
                      </a:lnTo>
                      <a:lnTo>
                        <a:pt x="87" y="3"/>
                      </a:lnTo>
                      <a:lnTo>
                        <a:pt x="113"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51" name="Group 2050">
                <a:extLst>
                  <a:ext uri="{FF2B5EF4-FFF2-40B4-BE49-F238E27FC236}">
                    <a16:creationId xmlns:a16="http://schemas.microsoft.com/office/drawing/2014/main" id="{7F7B2D68-9B66-4F6C-8B5D-BFAC81BF7ECA}"/>
                  </a:ext>
                </a:extLst>
              </p:cNvPr>
              <p:cNvGrpSpPr/>
              <p:nvPr/>
            </p:nvGrpSpPr>
            <p:grpSpPr>
              <a:xfrm>
                <a:off x="1001397" y="1840701"/>
                <a:ext cx="3764440" cy="3403431"/>
                <a:chOff x="1915427" y="2117557"/>
                <a:chExt cx="3764440" cy="3403431"/>
              </a:xfrm>
            </p:grpSpPr>
            <p:grpSp>
              <p:nvGrpSpPr>
                <p:cNvPr id="13" name="Group 12">
                  <a:extLst>
                    <a:ext uri="{FF2B5EF4-FFF2-40B4-BE49-F238E27FC236}">
                      <a16:creationId xmlns:a16="http://schemas.microsoft.com/office/drawing/2014/main" id="{7977313F-70D6-4B0E-9D7D-0C37798C260A}"/>
                    </a:ext>
                  </a:extLst>
                </p:cNvPr>
                <p:cNvGrpSpPr>
                  <a:grpSpLocks noChangeAspect="1"/>
                </p:cNvGrpSpPr>
                <p:nvPr/>
              </p:nvGrpSpPr>
              <p:grpSpPr>
                <a:xfrm>
                  <a:off x="5013489" y="5101417"/>
                  <a:ext cx="666378" cy="419571"/>
                  <a:chOff x="3764280" y="2561831"/>
                  <a:chExt cx="666378" cy="419571"/>
                </a:xfrm>
              </p:grpSpPr>
              <p:sp useBgFill="1">
                <p:nvSpPr>
                  <p:cNvPr id="14" name="Freeform 41">
                    <a:extLst>
                      <a:ext uri="{FF2B5EF4-FFF2-40B4-BE49-F238E27FC236}">
                        <a16:creationId xmlns:a16="http://schemas.microsoft.com/office/drawing/2014/main" id="{1FC5C90E-9B82-40BF-9B4D-538371464795}"/>
                      </a:ext>
                    </a:extLst>
                  </p:cNvPr>
                  <p:cNvSpPr>
                    <a:spLocks/>
                  </p:cNvSpPr>
                  <p:nvPr/>
                </p:nvSpPr>
                <p:spPr bwMode="auto">
                  <a:xfrm>
                    <a:off x="3764280" y="2561831"/>
                    <a:ext cx="666378" cy="419571"/>
                  </a:xfrm>
                  <a:custGeom>
                    <a:avLst/>
                    <a:gdLst>
                      <a:gd name="T0" fmla="*/ 1964 w 2642"/>
                      <a:gd name="T1" fmla="*/ 12 h 1667"/>
                      <a:gd name="T2" fmla="*/ 2587 w 2642"/>
                      <a:gd name="T3" fmla="*/ 388 h 1667"/>
                      <a:gd name="T4" fmla="*/ 2628 w 2642"/>
                      <a:gd name="T5" fmla="*/ 449 h 1667"/>
                      <a:gd name="T6" fmla="*/ 2636 w 2642"/>
                      <a:gd name="T7" fmla="*/ 524 h 1667"/>
                      <a:gd name="T8" fmla="*/ 2604 w 2642"/>
                      <a:gd name="T9" fmla="*/ 592 h 1667"/>
                      <a:gd name="T10" fmla="*/ 2498 w 2642"/>
                      <a:gd name="T11" fmla="*/ 666 h 1667"/>
                      <a:gd name="T12" fmla="*/ 2604 w 2642"/>
                      <a:gd name="T13" fmla="*/ 741 h 1667"/>
                      <a:gd name="T14" fmla="*/ 2636 w 2642"/>
                      <a:gd name="T15" fmla="*/ 808 h 1667"/>
                      <a:gd name="T16" fmla="*/ 2628 w 2642"/>
                      <a:gd name="T17" fmla="*/ 882 h 1667"/>
                      <a:gd name="T18" fmla="*/ 2587 w 2642"/>
                      <a:gd name="T19" fmla="*/ 944 h 1667"/>
                      <a:gd name="T20" fmla="*/ 2571 w 2642"/>
                      <a:gd name="T21" fmla="*/ 1042 h 1667"/>
                      <a:gd name="T22" fmla="*/ 2623 w 2642"/>
                      <a:gd name="T23" fmla="*/ 1095 h 1667"/>
                      <a:gd name="T24" fmla="*/ 2642 w 2642"/>
                      <a:gd name="T25" fmla="*/ 1167 h 1667"/>
                      <a:gd name="T26" fmla="*/ 2623 w 2642"/>
                      <a:gd name="T27" fmla="*/ 1240 h 1667"/>
                      <a:gd name="T28" fmla="*/ 2571 w 2642"/>
                      <a:gd name="T29" fmla="*/ 1293 h 1667"/>
                      <a:gd name="T30" fmla="*/ 1936 w 2642"/>
                      <a:gd name="T31" fmla="*/ 1664 h 1667"/>
                      <a:gd name="T32" fmla="*/ 1839 w 2642"/>
                      <a:gd name="T33" fmla="*/ 1655 h 1667"/>
                      <a:gd name="T34" fmla="*/ 1216 w 2642"/>
                      <a:gd name="T35" fmla="*/ 1278 h 1667"/>
                      <a:gd name="T36" fmla="*/ 1175 w 2642"/>
                      <a:gd name="T37" fmla="*/ 1217 h 1667"/>
                      <a:gd name="T38" fmla="*/ 1167 w 2642"/>
                      <a:gd name="T39" fmla="*/ 1147 h 1667"/>
                      <a:gd name="T40" fmla="*/ 1086 w 2642"/>
                      <a:gd name="T41" fmla="*/ 1199 h 1667"/>
                      <a:gd name="T42" fmla="*/ 1063 w 2642"/>
                      <a:gd name="T43" fmla="*/ 1285 h 1667"/>
                      <a:gd name="T44" fmla="*/ 1003 w 2642"/>
                      <a:gd name="T45" fmla="*/ 1345 h 1667"/>
                      <a:gd name="T46" fmla="*/ 917 w 2642"/>
                      <a:gd name="T47" fmla="*/ 1368 h 1667"/>
                      <a:gd name="T48" fmla="*/ 747 w 2642"/>
                      <a:gd name="T49" fmla="*/ 1357 h 1667"/>
                      <a:gd name="T50" fmla="*/ 678 w 2642"/>
                      <a:gd name="T51" fmla="*/ 1310 h 1667"/>
                      <a:gd name="T52" fmla="*/ 640 w 2642"/>
                      <a:gd name="T53" fmla="*/ 1235 h 1667"/>
                      <a:gd name="T54" fmla="*/ 312 w 2642"/>
                      <a:gd name="T55" fmla="*/ 1178 h 1667"/>
                      <a:gd name="T56" fmla="*/ 138 w 2642"/>
                      <a:gd name="T57" fmla="*/ 1178 h 1667"/>
                      <a:gd name="T58" fmla="*/ 59 w 2642"/>
                      <a:gd name="T59" fmla="*/ 1141 h 1667"/>
                      <a:gd name="T60" fmla="*/ 11 w 2642"/>
                      <a:gd name="T61" fmla="*/ 1071 h 1667"/>
                      <a:gd name="T62" fmla="*/ 0 w 2642"/>
                      <a:gd name="T63" fmla="*/ 900 h 1667"/>
                      <a:gd name="T64" fmla="*/ 22 w 2642"/>
                      <a:gd name="T65" fmla="*/ 814 h 1667"/>
                      <a:gd name="T66" fmla="*/ 83 w 2642"/>
                      <a:gd name="T67" fmla="*/ 754 h 1667"/>
                      <a:gd name="T68" fmla="*/ 168 w 2642"/>
                      <a:gd name="T69" fmla="*/ 731 h 1667"/>
                      <a:gd name="T70" fmla="*/ 336 w 2642"/>
                      <a:gd name="T71" fmla="*/ 741 h 1667"/>
                      <a:gd name="T72" fmla="*/ 427 w 2642"/>
                      <a:gd name="T73" fmla="*/ 643 h 1667"/>
                      <a:gd name="T74" fmla="*/ 488 w 2642"/>
                      <a:gd name="T75" fmla="*/ 572 h 1667"/>
                      <a:gd name="T76" fmla="*/ 580 w 2642"/>
                      <a:gd name="T77" fmla="*/ 544 h 1667"/>
                      <a:gd name="T78" fmla="*/ 711 w 2642"/>
                      <a:gd name="T79" fmla="*/ 376 h 1667"/>
                      <a:gd name="T80" fmla="*/ 734 w 2642"/>
                      <a:gd name="T81" fmla="*/ 291 h 1667"/>
                      <a:gd name="T82" fmla="*/ 794 w 2642"/>
                      <a:gd name="T83" fmla="*/ 230 h 1667"/>
                      <a:gd name="T84" fmla="*/ 880 w 2642"/>
                      <a:gd name="T85" fmla="*/ 207 h 1667"/>
                      <a:gd name="T86" fmla="*/ 1051 w 2642"/>
                      <a:gd name="T87" fmla="*/ 218 h 1667"/>
                      <a:gd name="T88" fmla="*/ 1121 w 2642"/>
                      <a:gd name="T89" fmla="*/ 267 h 1667"/>
                      <a:gd name="T90" fmla="*/ 1158 w 2642"/>
                      <a:gd name="T91" fmla="*/ 345 h 1667"/>
                      <a:gd name="T92" fmla="*/ 1168 w 2642"/>
                      <a:gd name="T93" fmla="*/ 452 h 1667"/>
                      <a:gd name="T94" fmla="*/ 1211 w 2642"/>
                      <a:gd name="T95" fmla="*/ 389 h 1667"/>
                      <a:gd name="T96" fmla="*/ 1835 w 2642"/>
                      <a:gd name="T97" fmla="*/ 12 h 1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42" h="1667">
                        <a:moveTo>
                          <a:pt x="1899" y="0"/>
                        </a:moveTo>
                        <a:lnTo>
                          <a:pt x="1932" y="2"/>
                        </a:lnTo>
                        <a:lnTo>
                          <a:pt x="1964" y="12"/>
                        </a:lnTo>
                        <a:lnTo>
                          <a:pt x="1993" y="25"/>
                        </a:lnTo>
                        <a:lnTo>
                          <a:pt x="2566" y="373"/>
                        </a:lnTo>
                        <a:lnTo>
                          <a:pt x="2587" y="388"/>
                        </a:lnTo>
                        <a:lnTo>
                          <a:pt x="2604" y="406"/>
                        </a:lnTo>
                        <a:lnTo>
                          <a:pt x="2619" y="427"/>
                        </a:lnTo>
                        <a:lnTo>
                          <a:pt x="2628" y="449"/>
                        </a:lnTo>
                        <a:lnTo>
                          <a:pt x="2636" y="473"/>
                        </a:lnTo>
                        <a:lnTo>
                          <a:pt x="2638" y="499"/>
                        </a:lnTo>
                        <a:lnTo>
                          <a:pt x="2636" y="524"/>
                        </a:lnTo>
                        <a:lnTo>
                          <a:pt x="2628" y="548"/>
                        </a:lnTo>
                        <a:lnTo>
                          <a:pt x="2619" y="570"/>
                        </a:lnTo>
                        <a:lnTo>
                          <a:pt x="2604" y="592"/>
                        </a:lnTo>
                        <a:lnTo>
                          <a:pt x="2587" y="610"/>
                        </a:lnTo>
                        <a:lnTo>
                          <a:pt x="2567" y="624"/>
                        </a:lnTo>
                        <a:lnTo>
                          <a:pt x="2498" y="666"/>
                        </a:lnTo>
                        <a:lnTo>
                          <a:pt x="2566" y="708"/>
                        </a:lnTo>
                        <a:lnTo>
                          <a:pt x="2587" y="723"/>
                        </a:lnTo>
                        <a:lnTo>
                          <a:pt x="2604" y="741"/>
                        </a:lnTo>
                        <a:lnTo>
                          <a:pt x="2619" y="761"/>
                        </a:lnTo>
                        <a:lnTo>
                          <a:pt x="2628" y="784"/>
                        </a:lnTo>
                        <a:lnTo>
                          <a:pt x="2636" y="808"/>
                        </a:lnTo>
                        <a:lnTo>
                          <a:pt x="2638" y="833"/>
                        </a:lnTo>
                        <a:lnTo>
                          <a:pt x="2636" y="859"/>
                        </a:lnTo>
                        <a:lnTo>
                          <a:pt x="2628" y="882"/>
                        </a:lnTo>
                        <a:lnTo>
                          <a:pt x="2619" y="905"/>
                        </a:lnTo>
                        <a:lnTo>
                          <a:pt x="2604" y="925"/>
                        </a:lnTo>
                        <a:lnTo>
                          <a:pt x="2587" y="944"/>
                        </a:lnTo>
                        <a:lnTo>
                          <a:pt x="2567" y="959"/>
                        </a:lnTo>
                        <a:lnTo>
                          <a:pt x="2500" y="999"/>
                        </a:lnTo>
                        <a:lnTo>
                          <a:pt x="2571" y="1042"/>
                        </a:lnTo>
                        <a:lnTo>
                          <a:pt x="2591" y="1056"/>
                        </a:lnTo>
                        <a:lnTo>
                          <a:pt x="2609" y="1074"/>
                        </a:lnTo>
                        <a:lnTo>
                          <a:pt x="2623" y="1095"/>
                        </a:lnTo>
                        <a:lnTo>
                          <a:pt x="2634" y="1118"/>
                        </a:lnTo>
                        <a:lnTo>
                          <a:pt x="2640" y="1142"/>
                        </a:lnTo>
                        <a:lnTo>
                          <a:pt x="2642" y="1167"/>
                        </a:lnTo>
                        <a:lnTo>
                          <a:pt x="2640" y="1193"/>
                        </a:lnTo>
                        <a:lnTo>
                          <a:pt x="2634" y="1217"/>
                        </a:lnTo>
                        <a:lnTo>
                          <a:pt x="2623" y="1240"/>
                        </a:lnTo>
                        <a:lnTo>
                          <a:pt x="2609" y="1260"/>
                        </a:lnTo>
                        <a:lnTo>
                          <a:pt x="2591" y="1278"/>
                        </a:lnTo>
                        <a:lnTo>
                          <a:pt x="2571" y="1293"/>
                        </a:lnTo>
                        <a:lnTo>
                          <a:pt x="1998" y="1641"/>
                        </a:lnTo>
                        <a:lnTo>
                          <a:pt x="1968" y="1655"/>
                        </a:lnTo>
                        <a:lnTo>
                          <a:pt x="1936" y="1664"/>
                        </a:lnTo>
                        <a:lnTo>
                          <a:pt x="1904" y="1667"/>
                        </a:lnTo>
                        <a:lnTo>
                          <a:pt x="1871" y="1664"/>
                        </a:lnTo>
                        <a:lnTo>
                          <a:pt x="1839" y="1655"/>
                        </a:lnTo>
                        <a:lnTo>
                          <a:pt x="1810" y="1641"/>
                        </a:lnTo>
                        <a:lnTo>
                          <a:pt x="1237" y="1293"/>
                        </a:lnTo>
                        <a:lnTo>
                          <a:pt x="1216" y="1278"/>
                        </a:lnTo>
                        <a:lnTo>
                          <a:pt x="1199" y="1260"/>
                        </a:lnTo>
                        <a:lnTo>
                          <a:pt x="1184" y="1239"/>
                        </a:lnTo>
                        <a:lnTo>
                          <a:pt x="1175" y="1217"/>
                        </a:lnTo>
                        <a:lnTo>
                          <a:pt x="1168" y="1193"/>
                        </a:lnTo>
                        <a:lnTo>
                          <a:pt x="1166" y="1167"/>
                        </a:lnTo>
                        <a:lnTo>
                          <a:pt x="1167" y="1147"/>
                        </a:lnTo>
                        <a:lnTo>
                          <a:pt x="1172" y="1128"/>
                        </a:lnTo>
                        <a:lnTo>
                          <a:pt x="1086" y="1181"/>
                        </a:lnTo>
                        <a:lnTo>
                          <a:pt x="1086" y="1199"/>
                        </a:lnTo>
                        <a:lnTo>
                          <a:pt x="1083" y="1230"/>
                        </a:lnTo>
                        <a:lnTo>
                          <a:pt x="1075" y="1258"/>
                        </a:lnTo>
                        <a:lnTo>
                          <a:pt x="1063" y="1285"/>
                        </a:lnTo>
                        <a:lnTo>
                          <a:pt x="1046" y="1308"/>
                        </a:lnTo>
                        <a:lnTo>
                          <a:pt x="1026" y="1328"/>
                        </a:lnTo>
                        <a:lnTo>
                          <a:pt x="1003" y="1345"/>
                        </a:lnTo>
                        <a:lnTo>
                          <a:pt x="976" y="1357"/>
                        </a:lnTo>
                        <a:lnTo>
                          <a:pt x="948" y="1365"/>
                        </a:lnTo>
                        <a:lnTo>
                          <a:pt x="917" y="1368"/>
                        </a:lnTo>
                        <a:lnTo>
                          <a:pt x="805" y="1368"/>
                        </a:lnTo>
                        <a:lnTo>
                          <a:pt x="775" y="1366"/>
                        </a:lnTo>
                        <a:lnTo>
                          <a:pt x="747" y="1357"/>
                        </a:lnTo>
                        <a:lnTo>
                          <a:pt x="722" y="1346"/>
                        </a:lnTo>
                        <a:lnTo>
                          <a:pt x="698" y="1330"/>
                        </a:lnTo>
                        <a:lnTo>
                          <a:pt x="678" y="1310"/>
                        </a:lnTo>
                        <a:lnTo>
                          <a:pt x="661" y="1288"/>
                        </a:lnTo>
                        <a:lnTo>
                          <a:pt x="649" y="1262"/>
                        </a:lnTo>
                        <a:lnTo>
                          <a:pt x="640" y="1235"/>
                        </a:lnTo>
                        <a:lnTo>
                          <a:pt x="370" y="1155"/>
                        </a:lnTo>
                        <a:lnTo>
                          <a:pt x="342" y="1169"/>
                        </a:lnTo>
                        <a:lnTo>
                          <a:pt x="312" y="1178"/>
                        </a:lnTo>
                        <a:lnTo>
                          <a:pt x="281" y="1181"/>
                        </a:lnTo>
                        <a:lnTo>
                          <a:pt x="168" y="1181"/>
                        </a:lnTo>
                        <a:lnTo>
                          <a:pt x="138" y="1178"/>
                        </a:lnTo>
                        <a:lnTo>
                          <a:pt x="110" y="1170"/>
                        </a:lnTo>
                        <a:lnTo>
                          <a:pt x="83" y="1158"/>
                        </a:lnTo>
                        <a:lnTo>
                          <a:pt x="59" y="1141"/>
                        </a:lnTo>
                        <a:lnTo>
                          <a:pt x="39" y="1121"/>
                        </a:lnTo>
                        <a:lnTo>
                          <a:pt x="22" y="1098"/>
                        </a:lnTo>
                        <a:lnTo>
                          <a:pt x="11" y="1071"/>
                        </a:lnTo>
                        <a:lnTo>
                          <a:pt x="2" y="1043"/>
                        </a:lnTo>
                        <a:lnTo>
                          <a:pt x="0" y="1012"/>
                        </a:lnTo>
                        <a:lnTo>
                          <a:pt x="0" y="900"/>
                        </a:lnTo>
                        <a:lnTo>
                          <a:pt x="2" y="869"/>
                        </a:lnTo>
                        <a:lnTo>
                          <a:pt x="11" y="841"/>
                        </a:lnTo>
                        <a:lnTo>
                          <a:pt x="22" y="814"/>
                        </a:lnTo>
                        <a:lnTo>
                          <a:pt x="39" y="791"/>
                        </a:lnTo>
                        <a:lnTo>
                          <a:pt x="59" y="771"/>
                        </a:lnTo>
                        <a:lnTo>
                          <a:pt x="83" y="754"/>
                        </a:lnTo>
                        <a:lnTo>
                          <a:pt x="110" y="742"/>
                        </a:lnTo>
                        <a:lnTo>
                          <a:pt x="138" y="734"/>
                        </a:lnTo>
                        <a:lnTo>
                          <a:pt x="168" y="731"/>
                        </a:lnTo>
                        <a:lnTo>
                          <a:pt x="281" y="731"/>
                        </a:lnTo>
                        <a:lnTo>
                          <a:pt x="308" y="733"/>
                        </a:lnTo>
                        <a:lnTo>
                          <a:pt x="336" y="741"/>
                        </a:lnTo>
                        <a:lnTo>
                          <a:pt x="412" y="707"/>
                        </a:lnTo>
                        <a:lnTo>
                          <a:pt x="416" y="674"/>
                        </a:lnTo>
                        <a:lnTo>
                          <a:pt x="427" y="643"/>
                        </a:lnTo>
                        <a:lnTo>
                          <a:pt x="443" y="616"/>
                        </a:lnTo>
                        <a:lnTo>
                          <a:pt x="463" y="592"/>
                        </a:lnTo>
                        <a:lnTo>
                          <a:pt x="488" y="572"/>
                        </a:lnTo>
                        <a:lnTo>
                          <a:pt x="516" y="557"/>
                        </a:lnTo>
                        <a:lnTo>
                          <a:pt x="547" y="547"/>
                        </a:lnTo>
                        <a:lnTo>
                          <a:pt x="580" y="544"/>
                        </a:lnTo>
                        <a:lnTo>
                          <a:pt x="636" y="544"/>
                        </a:lnTo>
                        <a:lnTo>
                          <a:pt x="711" y="460"/>
                        </a:lnTo>
                        <a:lnTo>
                          <a:pt x="711" y="376"/>
                        </a:lnTo>
                        <a:lnTo>
                          <a:pt x="714" y="345"/>
                        </a:lnTo>
                        <a:lnTo>
                          <a:pt x="722" y="317"/>
                        </a:lnTo>
                        <a:lnTo>
                          <a:pt x="734" y="291"/>
                        </a:lnTo>
                        <a:lnTo>
                          <a:pt x="751" y="267"/>
                        </a:lnTo>
                        <a:lnTo>
                          <a:pt x="771" y="247"/>
                        </a:lnTo>
                        <a:lnTo>
                          <a:pt x="794" y="230"/>
                        </a:lnTo>
                        <a:lnTo>
                          <a:pt x="821" y="218"/>
                        </a:lnTo>
                        <a:lnTo>
                          <a:pt x="849" y="210"/>
                        </a:lnTo>
                        <a:lnTo>
                          <a:pt x="880" y="207"/>
                        </a:lnTo>
                        <a:lnTo>
                          <a:pt x="992" y="207"/>
                        </a:lnTo>
                        <a:lnTo>
                          <a:pt x="1023" y="210"/>
                        </a:lnTo>
                        <a:lnTo>
                          <a:pt x="1051" y="218"/>
                        </a:lnTo>
                        <a:lnTo>
                          <a:pt x="1076" y="230"/>
                        </a:lnTo>
                        <a:lnTo>
                          <a:pt x="1101" y="247"/>
                        </a:lnTo>
                        <a:lnTo>
                          <a:pt x="1121" y="267"/>
                        </a:lnTo>
                        <a:lnTo>
                          <a:pt x="1138" y="291"/>
                        </a:lnTo>
                        <a:lnTo>
                          <a:pt x="1150" y="317"/>
                        </a:lnTo>
                        <a:lnTo>
                          <a:pt x="1158" y="345"/>
                        </a:lnTo>
                        <a:lnTo>
                          <a:pt x="1161" y="376"/>
                        </a:lnTo>
                        <a:lnTo>
                          <a:pt x="1161" y="445"/>
                        </a:lnTo>
                        <a:lnTo>
                          <a:pt x="1168" y="452"/>
                        </a:lnTo>
                        <a:lnTo>
                          <a:pt x="1179" y="429"/>
                        </a:lnTo>
                        <a:lnTo>
                          <a:pt x="1193" y="407"/>
                        </a:lnTo>
                        <a:lnTo>
                          <a:pt x="1211" y="389"/>
                        </a:lnTo>
                        <a:lnTo>
                          <a:pt x="1232" y="373"/>
                        </a:lnTo>
                        <a:lnTo>
                          <a:pt x="1805" y="25"/>
                        </a:lnTo>
                        <a:lnTo>
                          <a:pt x="1835" y="12"/>
                        </a:lnTo>
                        <a:lnTo>
                          <a:pt x="1867" y="2"/>
                        </a:lnTo>
                        <a:lnTo>
                          <a:pt x="1899"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42">
                    <a:extLst>
                      <a:ext uri="{FF2B5EF4-FFF2-40B4-BE49-F238E27FC236}">
                        <a16:creationId xmlns:a16="http://schemas.microsoft.com/office/drawing/2014/main" id="{764B157B-6FDF-4501-9FFB-291D642D5C66}"/>
                      </a:ext>
                    </a:extLst>
                  </p:cNvPr>
                  <p:cNvSpPr>
                    <a:spLocks noEditPoints="1"/>
                  </p:cNvSpPr>
                  <p:nvPr/>
                </p:nvSpPr>
                <p:spPr bwMode="auto">
                  <a:xfrm>
                    <a:off x="3792486" y="2590037"/>
                    <a:ext cx="609965" cy="363158"/>
                  </a:xfrm>
                  <a:custGeom>
                    <a:avLst/>
                    <a:gdLst>
                      <a:gd name="T0" fmla="*/ 2410 w 2418"/>
                      <a:gd name="T1" fmla="*/ 1034 h 1443"/>
                      <a:gd name="T2" fmla="*/ 2416 w 2418"/>
                      <a:gd name="T3" fmla="*/ 1067 h 1443"/>
                      <a:gd name="T4" fmla="*/ 1828 w 2418"/>
                      <a:gd name="T5" fmla="*/ 1432 h 1443"/>
                      <a:gd name="T6" fmla="*/ 1774 w 2418"/>
                      <a:gd name="T7" fmla="*/ 1440 h 1443"/>
                      <a:gd name="T8" fmla="*/ 1174 w 2418"/>
                      <a:gd name="T9" fmla="*/ 1077 h 1443"/>
                      <a:gd name="T10" fmla="*/ 1168 w 2418"/>
                      <a:gd name="T11" fmla="*/ 1044 h 1443"/>
                      <a:gd name="T12" fmla="*/ 1299 w 2418"/>
                      <a:gd name="T13" fmla="*/ 956 h 1443"/>
                      <a:gd name="T14" fmla="*/ 1755 w 2418"/>
                      <a:gd name="T15" fmla="*/ 1218 h 1443"/>
                      <a:gd name="T16" fmla="*/ 1852 w 2418"/>
                      <a:gd name="T17" fmla="*/ 1208 h 1443"/>
                      <a:gd name="T18" fmla="*/ 768 w 2418"/>
                      <a:gd name="T19" fmla="*/ 207 h 1443"/>
                      <a:gd name="T20" fmla="*/ 913 w 2418"/>
                      <a:gd name="T21" fmla="*/ 219 h 1443"/>
                      <a:gd name="T22" fmla="*/ 936 w 2418"/>
                      <a:gd name="T23" fmla="*/ 264 h 1443"/>
                      <a:gd name="T24" fmla="*/ 1132 w 2418"/>
                      <a:gd name="T25" fmla="*/ 576 h 1443"/>
                      <a:gd name="T26" fmla="*/ 1080 w 2418"/>
                      <a:gd name="T27" fmla="*/ 629 h 1443"/>
                      <a:gd name="T28" fmla="*/ 774 w 2418"/>
                      <a:gd name="T29" fmla="*/ 432 h 1443"/>
                      <a:gd name="T30" fmla="*/ 637 w 2418"/>
                      <a:gd name="T31" fmla="*/ 601 h 1443"/>
                      <a:gd name="T32" fmla="*/ 1051 w 2418"/>
                      <a:gd name="T33" fmla="*/ 702 h 1443"/>
                      <a:gd name="T34" fmla="*/ 1050 w 2418"/>
                      <a:gd name="T35" fmla="*/ 750 h 1443"/>
                      <a:gd name="T36" fmla="*/ 634 w 2418"/>
                      <a:gd name="T37" fmla="*/ 730 h 1443"/>
                      <a:gd name="T38" fmla="*/ 598 w 2418"/>
                      <a:gd name="T39" fmla="*/ 766 h 1443"/>
                      <a:gd name="T40" fmla="*/ 450 w 2418"/>
                      <a:gd name="T41" fmla="*/ 766 h 1443"/>
                      <a:gd name="T42" fmla="*/ 225 w 2418"/>
                      <a:gd name="T43" fmla="*/ 835 h 1443"/>
                      <a:gd name="T44" fmla="*/ 646 w 2418"/>
                      <a:gd name="T45" fmla="*/ 943 h 1443"/>
                      <a:gd name="T46" fmla="*/ 693 w 2418"/>
                      <a:gd name="T47" fmla="*/ 919 h 1443"/>
                      <a:gd name="T48" fmla="*/ 829 w 2418"/>
                      <a:gd name="T49" fmla="*/ 924 h 1443"/>
                      <a:gd name="T50" fmla="*/ 1070 w 2418"/>
                      <a:gd name="T51" fmla="*/ 819 h 1443"/>
                      <a:gd name="T52" fmla="*/ 861 w 2418"/>
                      <a:gd name="T53" fmla="*/ 1006 h 1443"/>
                      <a:gd name="T54" fmla="*/ 850 w 2418"/>
                      <a:gd name="T55" fmla="*/ 1121 h 1443"/>
                      <a:gd name="T56" fmla="*/ 805 w 2418"/>
                      <a:gd name="T57" fmla="*/ 1144 h 1443"/>
                      <a:gd name="T58" fmla="*/ 659 w 2418"/>
                      <a:gd name="T59" fmla="*/ 1132 h 1443"/>
                      <a:gd name="T60" fmla="*/ 637 w 2418"/>
                      <a:gd name="T61" fmla="*/ 1087 h 1443"/>
                      <a:gd name="T62" fmla="*/ 214 w 2418"/>
                      <a:gd name="T63" fmla="*/ 932 h 1443"/>
                      <a:gd name="T64" fmla="*/ 169 w 2418"/>
                      <a:gd name="T65" fmla="*/ 956 h 1443"/>
                      <a:gd name="T66" fmla="*/ 23 w 2418"/>
                      <a:gd name="T67" fmla="*/ 945 h 1443"/>
                      <a:gd name="T68" fmla="*/ 0 w 2418"/>
                      <a:gd name="T69" fmla="*/ 900 h 1443"/>
                      <a:gd name="T70" fmla="*/ 11 w 2418"/>
                      <a:gd name="T71" fmla="*/ 754 h 1443"/>
                      <a:gd name="T72" fmla="*/ 56 w 2418"/>
                      <a:gd name="T73" fmla="*/ 732 h 1443"/>
                      <a:gd name="T74" fmla="*/ 203 w 2418"/>
                      <a:gd name="T75" fmla="*/ 744 h 1443"/>
                      <a:gd name="T76" fmla="*/ 412 w 2418"/>
                      <a:gd name="T77" fmla="*/ 601 h 1443"/>
                      <a:gd name="T78" fmla="*/ 435 w 2418"/>
                      <a:gd name="T79" fmla="*/ 556 h 1443"/>
                      <a:gd name="T80" fmla="*/ 574 w 2418"/>
                      <a:gd name="T81" fmla="*/ 544 h 1443"/>
                      <a:gd name="T82" fmla="*/ 711 w 2418"/>
                      <a:gd name="T83" fmla="*/ 376 h 1443"/>
                      <a:gd name="T84" fmla="*/ 723 w 2418"/>
                      <a:gd name="T85" fmla="*/ 230 h 1443"/>
                      <a:gd name="T86" fmla="*/ 768 w 2418"/>
                      <a:gd name="T87" fmla="*/ 207 h 1443"/>
                      <a:gd name="T88" fmla="*/ 1823 w 2418"/>
                      <a:gd name="T89" fmla="*/ 11 h 1443"/>
                      <a:gd name="T90" fmla="*/ 2411 w 2418"/>
                      <a:gd name="T91" fmla="*/ 375 h 1443"/>
                      <a:gd name="T92" fmla="*/ 2405 w 2418"/>
                      <a:gd name="T93" fmla="*/ 409 h 1443"/>
                      <a:gd name="T94" fmla="*/ 1805 w 2418"/>
                      <a:gd name="T95" fmla="*/ 771 h 1443"/>
                      <a:gd name="T96" fmla="*/ 1751 w 2418"/>
                      <a:gd name="T97" fmla="*/ 764 h 1443"/>
                      <a:gd name="T98" fmla="*/ 1163 w 2418"/>
                      <a:gd name="T99" fmla="*/ 398 h 1443"/>
                      <a:gd name="T100" fmla="*/ 1169 w 2418"/>
                      <a:gd name="T101" fmla="*/ 364 h 1443"/>
                      <a:gd name="T102" fmla="*/ 1768 w 2418"/>
                      <a:gd name="T103" fmla="*/ 2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18" h="1443">
                        <a:moveTo>
                          <a:pt x="2280" y="953"/>
                        </a:moveTo>
                        <a:lnTo>
                          <a:pt x="2401" y="1026"/>
                        </a:lnTo>
                        <a:lnTo>
                          <a:pt x="2410" y="1034"/>
                        </a:lnTo>
                        <a:lnTo>
                          <a:pt x="2416" y="1044"/>
                        </a:lnTo>
                        <a:lnTo>
                          <a:pt x="2418" y="1055"/>
                        </a:lnTo>
                        <a:lnTo>
                          <a:pt x="2416" y="1067"/>
                        </a:lnTo>
                        <a:lnTo>
                          <a:pt x="2410" y="1077"/>
                        </a:lnTo>
                        <a:lnTo>
                          <a:pt x="2401" y="1085"/>
                        </a:lnTo>
                        <a:lnTo>
                          <a:pt x="1828" y="1432"/>
                        </a:lnTo>
                        <a:lnTo>
                          <a:pt x="1811" y="1440"/>
                        </a:lnTo>
                        <a:lnTo>
                          <a:pt x="1792" y="1443"/>
                        </a:lnTo>
                        <a:lnTo>
                          <a:pt x="1774" y="1440"/>
                        </a:lnTo>
                        <a:lnTo>
                          <a:pt x="1756" y="1432"/>
                        </a:lnTo>
                        <a:lnTo>
                          <a:pt x="1183" y="1085"/>
                        </a:lnTo>
                        <a:lnTo>
                          <a:pt x="1174" y="1077"/>
                        </a:lnTo>
                        <a:lnTo>
                          <a:pt x="1168" y="1067"/>
                        </a:lnTo>
                        <a:lnTo>
                          <a:pt x="1166" y="1055"/>
                        </a:lnTo>
                        <a:lnTo>
                          <a:pt x="1168" y="1044"/>
                        </a:lnTo>
                        <a:lnTo>
                          <a:pt x="1174" y="1034"/>
                        </a:lnTo>
                        <a:lnTo>
                          <a:pt x="1183" y="1026"/>
                        </a:lnTo>
                        <a:lnTo>
                          <a:pt x="1299" y="956"/>
                        </a:lnTo>
                        <a:lnTo>
                          <a:pt x="1692" y="1195"/>
                        </a:lnTo>
                        <a:lnTo>
                          <a:pt x="1723" y="1208"/>
                        </a:lnTo>
                        <a:lnTo>
                          <a:pt x="1755" y="1218"/>
                        </a:lnTo>
                        <a:lnTo>
                          <a:pt x="1787" y="1221"/>
                        </a:lnTo>
                        <a:lnTo>
                          <a:pt x="1820" y="1218"/>
                        </a:lnTo>
                        <a:lnTo>
                          <a:pt x="1852" y="1208"/>
                        </a:lnTo>
                        <a:lnTo>
                          <a:pt x="1881" y="1195"/>
                        </a:lnTo>
                        <a:lnTo>
                          <a:pt x="2280" y="953"/>
                        </a:lnTo>
                        <a:close/>
                        <a:moveTo>
                          <a:pt x="768" y="207"/>
                        </a:moveTo>
                        <a:lnTo>
                          <a:pt x="880" y="207"/>
                        </a:lnTo>
                        <a:lnTo>
                          <a:pt x="898" y="210"/>
                        </a:lnTo>
                        <a:lnTo>
                          <a:pt x="913" y="219"/>
                        </a:lnTo>
                        <a:lnTo>
                          <a:pt x="925" y="230"/>
                        </a:lnTo>
                        <a:lnTo>
                          <a:pt x="933" y="246"/>
                        </a:lnTo>
                        <a:lnTo>
                          <a:pt x="936" y="264"/>
                        </a:lnTo>
                        <a:lnTo>
                          <a:pt x="936" y="376"/>
                        </a:lnTo>
                        <a:lnTo>
                          <a:pt x="936" y="379"/>
                        </a:lnTo>
                        <a:lnTo>
                          <a:pt x="1132" y="576"/>
                        </a:lnTo>
                        <a:lnTo>
                          <a:pt x="1112" y="591"/>
                        </a:lnTo>
                        <a:lnTo>
                          <a:pt x="1094" y="608"/>
                        </a:lnTo>
                        <a:lnTo>
                          <a:pt x="1080" y="629"/>
                        </a:lnTo>
                        <a:lnTo>
                          <a:pt x="883" y="432"/>
                        </a:lnTo>
                        <a:lnTo>
                          <a:pt x="880" y="432"/>
                        </a:lnTo>
                        <a:lnTo>
                          <a:pt x="774" y="432"/>
                        </a:lnTo>
                        <a:lnTo>
                          <a:pt x="635" y="588"/>
                        </a:lnTo>
                        <a:lnTo>
                          <a:pt x="636" y="595"/>
                        </a:lnTo>
                        <a:lnTo>
                          <a:pt x="637" y="601"/>
                        </a:lnTo>
                        <a:lnTo>
                          <a:pt x="637" y="631"/>
                        </a:lnTo>
                        <a:lnTo>
                          <a:pt x="1058" y="675"/>
                        </a:lnTo>
                        <a:lnTo>
                          <a:pt x="1051" y="702"/>
                        </a:lnTo>
                        <a:lnTo>
                          <a:pt x="1048" y="732"/>
                        </a:lnTo>
                        <a:lnTo>
                          <a:pt x="1049" y="741"/>
                        </a:lnTo>
                        <a:lnTo>
                          <a:pt x="1050" y="750"/>
                        </a:lnTo>
                        <a:lnTo>
                          <a:pt x="637" y="707"/>
                        </a:lnTo>
                        <a:lnTo>
                          <a:pt x="637" y="713"/>
                        </a:lnTo>
                        <a:lnTo>
                          <a:pt x="634" y="730"/>
                        </a:lnTo>
                        <a:lnTo>
                          <a:pt x="625" y="746"/>
                        </a:lnTo>
                        <a:lnTo>
                          <a:pt x="614" y="758"/>
                        </a:lnTo>
                        <a:lnTo>
                          <a:pt x="598" y="766"/>
                        </a:lnTo>
                        <a:lnTo>
                          <a:pt x="580" y="769"/>
                        </a:lnTo>
                        <a:lnTo>
                          <a:pt x="468" y="769"/>
                        </a:lnTo>
                        <a:lnTo>
                          <a:pt x="450" y="766"/>
                        </a:lnTo>
                        <a:lnTo>
                          <a:pt x="434" y="757"/>
                        </a:lnTo>
                        <a:lnTo>
                          <a:pt x="421" y="745"/>
                        </a:lnTo>
                        <a:lnTo>
                          <a:pt x="225" y="835"/>
                        </a:lnTo>
                        <a:lnTo>
                          <a:pt x="225" y="838"/>
                        </a:lnTo>
                        <a:lnTo>
                          <a:pt x="639" y="960"/>
                        </a:lnTo>
                        <a:lnTo>
                          <a:pt x="646" y="943"/>
                        </a:lnTo>
                        <a:lnTo>
                          <a:pt x="659" y="931"/>
                        </a:lnTo>
                        <a:lnTo>
                          <a:pt x="674" y="922"/>
                        </a:lnTo>
                        <a:lnTo>
                          <a:pt x="693" y="919"/>
                        </a:lnTo>
                        <a:lnTo>
                          <a:pt x="805" y="919"/>
                        </a:lnTo>
                        <a:lnTo>
                          <a:pt x="818" y="920"/>
                        </a:lnTo>
                        <a:lnTo>
                          <a:pt x="829" y="924"/>
                        </a:lnTo>
                        <a:lnTo>
                          <a:pt x="840" y="932"/>
                        </a:lnTo>
                        <a:lnTo>
                          <a:pt x="1061" y="795"/>
                        </a:lnTo>
                        <a:lnTo>
                          <a:pt x="1070" y="819"/>
                        </a:lnTo>
                        <a:lnTo>
                          <a:pt x="1084" y="840"/>
                        </a:lnTo>
                        <a:lnTo>
                          <a:pt x="1100" y="860"/>
                        </a:lnTo>
                        <a:lnTo>
                          <a:pt x="861" y="1006"/>
                        </a:lnTo>
                        <a:lnTo>
                          <a:pt x="861" y="1087"/>
                        </a:lnTo>
                        <a:lnTo>
                          <a:pt x="859" y="1105"/>
                        </a:lnTo>
                        <a:lnTo>
                          <a:pt x="850" y="1121"/>
                        </a:lnTo>
                        <a:lnTo>
                          <a:pt x="838" y="1132"/>
                        </a:lnTo>
                        <a:lnTo>
                          <a:pt x="823" y="1141"/>
                        </a:lnTo>
                        <a:lnTo>
                          <a:pt x="805" y="1144"/>
                        </a:lnTo>
                        <a:lnTo>
                          <a:pt x="693" y="1144"/>
                        </a:lnTo>
                        <a:lnTo>
                          <a:pt x="675" y="1141"/>
                        </a:lnTo>
                        <a:lnTo>
                          <a:pt x="659" y="1132"/>
                        </a:lnTo>
                        <a:lnTo>
                          <a:pt x="648" y="1121"/>
                        </a:lnTo>
                        <a:lnTo>
                          <a:pt x="639" y="1105"/>
                        </a:lnTo>
                        <a:lnTo>
                          <a:pt x="637" y="1087"/>
                        </a:lnTo>
                        <a:lnTo>
                          <a:pt x="637" y="1037"/>
                        </a:lnTo>
                        <a:lnTo>
                          <a:pt x="222" y="916"/>
                        </a:lnTo>
                        <a:lnTo>
                          <a:pt x="214" y="932"/>
                        </a:lnTo>
                        <a:lnTo>
                          <a:pt x="203" y="944"/>
                        </a:lnTo>
                        <a:lnTo>
                          <a:pt x="187" y="953"/>
                        </a:lnTo>
                        <a:lnTo>
                          <a:pt x="169" y="956"/>
                        </a:lnTo>
                        <a:lnTo>
                          <a:pt x="56" y="956"/>
                        </a:lnTo>
                        <a:lnTo>
                          <a:pt x="38" y="954"/>
                        </a:lnTo>
                        <a:lnTo>
                          <a:pt x="23" y="945"/>
                        </a:lnTo>
                        <a:lnTo>
                          <a:pt x="11" y="934"/>
                        </a:lnTo>
                        <a:lnTo>
                          <a:pt x="3" y="918"/>
                        </a:lnTo>
                        <a:lnTo>
                          <a:pt x="0" y="900"/>
                        </a:lnTo>
                        <a:lnTo>
                          <a:pt x="0" y="788"/>
                        </a:lnTo>
                        <a:lnTo>
                          <a:pt x="3" y="770"/>
                        </a:lnTo>
                        <a:lnTo>
                          <a:pt x="11" y="754"/>
                        </a:lnTo>
                        <a:lnTo>
                          <a:pt x="23" y="743"/>
                        </a:lnTo>
                        <a:lnTo>
                          <a:pt x="38" y="734"/>
                        </a:lnTo>
                        <a:lnTo>
                          <a:pt x="56" y="732"/>
                        </a:lnTo>
                        <a:lnTo>
                          <a:pt x="169" y="732"/>
                        </a:lnTo>
                        <a:lnTo>
                          <a:pt x="187" y="735"/>
                        </a:lnTo>
                        <a:lnTo>
                          <a:pt x="203" y="744"/>
                        </a:lnTo>
                        <a:lnTo>
                          <a:pt x="214" y="756"/>
                        </a:lnTo>
                        <a:lnTo>
                          <a:pt x="412" y="667"/>
                        </a:lnTo>
                        <a:lnTo>
                          <a:pt x="412" y="601"/>
                        </a:lnTo>
                        <a:lnTo>
                          <a:pt x="415" y="583"/>
                        </a:lnTo>
                        <a:lnTo>
                          <a:pt x="423" y="567"/>
                        </a:lnTo>
                        <a:lnTo>
                          <a:pt x="435" y="556"/>
                        </a:lnTo>
                        <a:lnTo>
                          <a:pt x="450" y="547"/>
                        </a:lnTo>
                        <a:lnTo>
                          <a:pt x="468" y="544"/>
                        </a:lnTo>
                        <a:lnTo>
                          <a:pt x="574" y="544"/>
                        </a:lnTo>
                        <a:lnTo>
                          <a:pt x="713" y="389"/>
                        </a:lnTo>
                        <a:lnTo>
                          <a:pt x="712" y="382"/>
                        </a:lnTo>
                        <a:lnTo>
                          <a:pt x="711" y="376"/>
                        </a:lnTo>
                        <a:lnTo>
                          <a:pt x="711" y="264"/>
                        </a:lnTo>
                        <a:lnTo>
                          <a:pt x="714" y="246"/>
                        </a:lnTo>
                        <a:lnTo>
                          <a:pt x="723" y="230"/>
                        </a:lnTo>
                        <a:lnTo>
                          <a:pt x="734" y="219"/>
                        </a:lnTo>
                        <a:lnTo>
                          <a:pt x="750" y="210"/>
                        </a:lnTo>
                        <a:lnTo>
                          <a:pt x="768" y="207"/>
                        </a:lnTo>
                        <a:close/>
                        <a:moveTo>
                          <a:pt x="1787" y="0"/>
                        </a:moveTo>
                        <a:lnTo>
                          <a:pt x="1805" y="2"/>
                        </a:lnTo>
                        <a:lnTo>
                          <a:pt x="1823" y="11"/>
                        </a:lnTo>
                        <a:lnTo>
                          <a:pt x="2396" y="357"/>
                        </a:lnTo>
                        <a:lnTo>
                          <a:pt x="2405" y="364"/>
                        </a:lnTo>
                        <a:lnTo>
                          <a:pt x="2411" y="375"/>
                        </a:lnTo>
                        <a:lnTo>
                          <a:pt x="2413" y="387"/>
                        </a:lnTo>
                        <a:lnTo>
                          <a:pt x="2411" y="398"/>
                        </a:lnTo>
                        <a:lnTo>
                          <a:pt x="2405" y="409"/>
                        </a:lnTo>
                        <a:lnTo>
                          <a:pt x="2396" y="416"/>
                        </a:lnTo>
                        <a:lnTo>
                          <a:pt x="1823" y="764"/>
                        </a:lnTo>
                        <a:lnTo>
                          <a:pt x="1805" y="771"/>
                        </a:lnTo>
                        <a:lnTo>
                          <a:pt x="1787" y="774"/>
                        </a:lnTo>
                        <a:lnTo>
                          <a:pt x="1768" y="771"/>
                        </a:lnTo>
                        <a:lnTo>
                          <a:pt x="1751" y="764"/>
                        </a:lnTo>
                        <a:lnTo>
                          <a:pt x="1178" y="416"/>
                        </a:lnTo>
                        <a:lnTo>
                          <a:pt x="1169" y="409"/>
                        </a:lnTo>
                        <a:lnTo>
                          <a:pt x="1163" y="398"/>
                        </a:lnTo>
                        <a:lnTo>
                          <a:pt x="1161" y="387"/>
                        </a:lnTo>
                        <a:lnTo>
                          <a:pt x="1163" y="375"/>
                        </a:lnTo>
                        <a:lnTo>
                          <a:pt x="1169" y="364"/>
                        </a:lnTo>
                        <a:lnTo>
                          <a:pt x="1178" y="357"/>
                        </a:lnTo>
                        <a:lnTo>
                          <a:pt x="1751" y="11"/>
                        </a:lnTo>
                        <a:lnTo>
                          <a:pt x="1768" y="2"/>
                        </a:lnTo>
                        <a:lnTo>
                          <a:pt x="178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43">
                    <a:extLst>
                      <a:ext uri="{FF2B5EF4-FFF2-40B4-BE49-F238E27FC236}">
                        <a16:creationId xmlns:a16="http://schemas.microsoft.com/office/drawing/2014/main" id="{8118C126-7B15-4074-B81C-256E6D6EEF5D}"/>
                      </a:ext>
                    </a:extLst>
                  </p:cNvPr>
                  <p:cNvSpPr>
                    <a:spLocks noEditPoints="1"/>
                  </p:cNvSpPr>
                  <p:nvPr/>
                </p:nvSpPr>
                <p:spPr bwMode="auto">
                  <a:xfrm>
                    <a:off x="4076314" y="2745173"/>
                    <a:ext cx="324374" cy="123403"/>
                  </a:xfrm>
                  <a:custGeom>
                    <a:avLst/>
                    <a:gdLst>
                      <a:gd name="T0" fmla="*/ 1155 w 1290"/>
                      <a:gd name="T1" fmla="*/ 1 h 489"/>
                      <a:gd name="T2" fmla="*/ 1273 w 1290"/>
                      <a:gd name="T3" fmla="*/ 73 h 489"/>
                      <a:gd name="T4" fmla="*/ 1282 w 1290"/>
                      <a:gd name="T5" fmla="*/ 80 h 489"/>
                      <a:gd name="T6" fmla="*/ 1288 w 1290"/>
                      <a:gd name="T7" fmla="*/ 91 h 489"/>
                      <a:gd name="T8" fmla="*/ 1290 w 1290"/>
                      <a:gd name="T9" fmla="*/ 102 h 489"/>
                      <a:gd name="T10" fmla="*/ 1288 w 1290"/>
                      <a:gd name="T11" fmla="*/ 114 h 489"/>
                      <a:gd name="T12" fmla="*/ 1282 w 1290"/>
                      <a:gd name="T13" fmla="*/ 124 h 489"/>
                      <a:gd name="T14" fmla="*/ 1273 w 1290"/>
                      <a:gd name="T15" fmla="*/ 132 h 489"/>
                      <a:gd name="T16" fmla="*/ 700 w 1290"/>
                      <a:gd name="T17" fmla="*/ 480 h 489"/>
                      <a:gd name="T18" fmla="*/ 682 w 1290"/>
                      <a:gd name="T19" fmla="*/ 487 h 489"/>
                      <a:gd name="T20" fmla="*/ 664 w 1290"/>
                      <a:gd name="T21" fmla="*/ 489 h 489"/>
                      <a:gd name="T22" fmla="*/ 645 w 1290"/>
                      <a:gd name="T23" fmla="*/ 487 h 489"/>
                      <a:gd name="T24" fmla="*/ 628 w 1290"/>
                      <a:gd name="T25" fmla="*/ 480 h 489"/>
                      <a:gd name="T26" fmla="*/ 277 w 1290"/>
                      <a:gd name="T27" fmla="*/ 266 h 489"/>
                      <a:gd name="T28" fmla="*/ 298 w 1290"/>
                      <a:gd name="T29" fmla="*/ 241 h 489"/>
                      <a:gd name="T30" fmla="*/ 315 w 1290"/>
                      <a:gd name="T31" fmla="*/ 211 h 489"/>
                      <a:gd name="T32" fmla="*/ 328 w 1290"/>
                      <a:gd name="T33" fmla="*/ 181 h 489"/>
                      <a:gd name="T34" fmla="*/ 336 w 1290"/>
                      <a:gd name="T35" fmla="*/ 147 h 489"/>
                      <a:gd name="T36" fmla="*/ 339 w 1290"/>
                      <a:gd name="T37" fmla="*/ 112 h 489"/>
                      <a:gd name="T38" fmla="*/ 338 w 1290"/>
                      <a:gd name="T39" fmla="*/ 106 h 489"/>
                      <a:gd name="T40" fmla="*/ 338 w 1290"/>
                      <a:gd name="T41" fmla="*/ 100 h 489"/>
                      <a:gd name="T42" fmla="*/ 569 w 1290"/>
                      <a:gd name="T43" fmla="*/ 241 h 489"/>
                      <a:gd name="T44" fmla="*/ 600 w 1290"/>
                      <a:gd name="T45" fmla="*/ 256 h 489"/>
                      <a:gd name="T46" fmla="*/ 632 w 1290"/>
                      <a:gd name="T47" fmla="*/ 264 h 489"/>
                      <a:gd name="T48" fmla="*/ 664 w 1290"/>
                      <a:gd name="T49" fmla="*/ 267 h 489"/>
                      <a:gd name="T50" fmla="*/ 697 w 1290"/>
                      <a:gd name="T51" fmla="*/ 264 h 489"/>
                      <a:gd name="T52" fmla="*/ 729 w 1290"/>
                      <a:gd name="T53" fmla="*/ 256 h 489"/>
                      <a:gd name="T54" fmla="*/ 758 w 1290"/>
                      <a:gd name="T55" fmla="*/ 241 h 489"/>
                      <a:gd name="T56" fmla="*/ 1155 w 1290"/>
                      <a:gd name="T57" fmla="*/ 1 h 489"/>
                      <a:gd name="T58" fmla="*/ 113 w 1290"/>
                      <a:gd name="T59" fmla="*/ 0 h 489"/>
                      <a:gd name="T60" fmla="*/ 138 w 1290"/>
                      <a:gd name="T61" fmla="*/ 3 h 489"/>
                      <a:gd name="T62" fmla="*/ 162 w 1290"/>
                      <a:gd name="T63" fmla="*/ 12 h 489"/>
                      <a:gd name="T64" fmla="*/ 183 w 1290"/>
                      <a:gd name="T65" fmla="*/ 25 h 489"/>
                      <a:gd name="T66" fmla="*/ 201 w 1290"/>
                      <a:gd name="T67" fmla="*/ 42 h 489"/>
                      <a:gd name="T68" fmla="*/ 213 w 1290"/>
                      <a:gd name="T69" fmla="*/ 63 h 489"/>
                      <a:gd name="T70" fmla="*/ 222 w 1290"/>
                      <a:gd name="T71" fmla="*/ 87 h 489"/>
                      <a:gd name="T72" fmla="*/ 225 w 1290"/>
                      <a:gd name="T73" fmla="*/ 113 h 489"/>
                      <a:gd name="T74" fmla="*/ 222 w 1290"/>
                      <a:gd name="T75" fmla="*/ 138 h 489"/>
                      <a:gd name="T76" fmla="*/ 213 w 1290"/>
                      <a:gd name="T77" fmla="*/ 162 h 489"/>
                      <a:gd name="T78" fmla="*/ 201 w 1290"/>
                      <a:gd name="T79" fmla="*/ 183 h 489"/>
                      <a:gd name="T80" fmla="*/ 183 w 1290"/>
                      <a:gd name="T81" fmla="*/ 201 h 489"/>
                      <a:gd name="T82" fmla="*/ 162 w 1290"/>
                      <a:gd name="T83" fmla="*/ 213 h 489"/>
                      <a:gd name="T84" fmla="*/ 138 w 1290"/>
                      <a:gd name="T85" fmla="*/ 222 h 489"/>
                      <a:gd name="T86" fmla="*/ 113 w 1290"/>
                      <a:gd name="T87" fmla="*/ 225 h 489"/>
                      <a:gd name="T88" fmla="*/ 87 w 1290"/>
                      <a:gd name="T89" fmla="*/ 222 h 489"/>
                      <a:gd name="T90" fmla="*/ 63 w 1290"/>
                      <a:gd name="T91" fmla="*/ 213 h 489"/>
                      <a:gd name="T92" fmla="*/ 42 w 1290"/>
                      <a:gd name="T93" fmla="*/ 201 h 489"/>
                      <a:gd name="T94" fmla="*/ 25 w 1290"/>
                      <a:gd name="T95" fmla="*/ 183 h 489"/>
                      <a:gd name="T96" fmla="*/ 12 w 1290"/>
                      <a:gd name="T97" fmla="*/ 162 h 489"/>
                      <a:gd name="T98" fmla="*/ 3 w 1290"/>
                      <a:gd name="T99" fmla="*/ 138 h 489"/>
                      <a:gd name="T100" fmla="*/ 0 w 1290"/>
                      <a:gd name="T101" fmla="*/ 113 h 489"/>
                      <a:gd name="T102" fmla="*/ 3 w 1290"/>
                      <a:gd name="T103" fmla="*/ 87 h 489"/>
                      <a:gd name="T104" fmla="*/ 12 w 1290"/>
                      <a:gd name="T105" fmla="*/ 63 h 489"/>
                      <a:gd name="T106" fmla="*/ 25 w 1290"/>
                      <a:gd name="T107" fmla="*/ 42 h 489"/>
                      <a:gd name="T108" fmla="*/ 42 w 1290"/>
                      <a:gd name="T109" fmla="*/ 25 h 489"/>
                      <a:gd name="T110" fmla="*/ 63 w 1290"/>
                      <a:gd name="T111" fmla="*/ 12 h 489"/>
                      <a:gd name="T112" fmla="*/ 87 w 1290"/>
                      <a:gd name="T113" fmla="*/ 3 h 489"/>
                      <a:gd name="T114" fmla="*/ 113 w 1290"/>
                      <a:gd name="T115"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0" h="489">
                        <a:moveTo>
                          <a:pt x="1155" y="1"/>
                        </a:moveTo>
                        <a:lnTo>
                          <a:pt x="1273" y="73"/>
                        </a:lnTo>
                        <a:lnTo>
                          <a:pt x="1282" y="80"/>
                        </a:lnTo>
                        <a:lnTo>
                          <a:pt x="1288" y="91"/>
                        </a:lnTo>
                        <a:lnTo>
                          <a:pt x="1290" y="102"/>
                        </a:lnTo>
                        <a:lnTo>
                          <a:pt x="1288" y="114"/>
                        </a:lnTo>
                        <a:lnTo>
                          <a:pt x="1282" y="124"/>
                        </a:lnTo>
                        <a:lnTo>
                          <a:pt x="1273" y="132"/>
                        </a:lnTo>
                        <a:lnTo>
                          <a:pt x="700" y="480"/>
                        </a:lnTo>
                        <a:lnTo>
                          <a:pt x="682" y="487"/>
                        </a:lnTo>
                        <a:lnTo>
                          <a:pt x="664" y="489"/>
                        </a:lnTo>
                        <a:lnTo>
                          <a:pt x="645" y="487"/>
                        </a:lnTo>
                        <a:lnTo>
                          <a:pt x="628" y="480"/>
                        </a:lnTo>
                        <a:lnTo>
                          <a:pt x="277" y="266"/>
                        </a:lnTo>
                        <a:lnTo>
                          <a:pt x="298" y="241"/>
                        </a:lnTo>
                        <a:lnTo>
                          <a:pt x="315" y="211"/>
                        </a:lnTo>
                        <a:lnTo>
                          <a:pt x="328" y="181"/>
                        </a:lnTo>
                        <a:lnTo>
                          <a:pt x="336" y="147"/>
                        </a:lnTo>
                        <a:lnTo>
                          <a:pt x="339" y="112"/>
                        </a:lnTo>
                        <a:lnTo>
                          <a:pt x="338" y="106"/>
                        </a:lnTo>
                        <a:lnTo>
                          <a:pt x="338" y="100"/>
                        </a:lnTo>
                        <a:lnTo>
                          <a:pt x="569" y="241"/>
                        </a:lnTo>
                        <a:lnTo>
                          <a:pt x="600" y="256"/>
                        </a:lnTo>
                        <a:lnTo>
                          <a:pt x="632" y="264"/>
                        </a:lnTo>
                        <a:lnTo>
                          <a:pt x="664" y="267"/>
                        </a:lnTo>
                        <a:lnTo>
                          <a:pt x="697" y="264"/>
                        </a:lnTo>
                        <a:lnTo>
                          <a:pt x="729" y="256"/>
                        </a:lnTo>
                        <a:lnTo>
                          <a:pt x="758" y="241"/>
                        </a:lnTo>
                        <a:lnTo>
                          <a:pt x="1155" y="1"/>
                        </a:lnTo>
                        <a:close/>
                        <a:moveTo>
                          <a:pt x="113" y="0"/>
                        </a:moveTo>
                        <a:lnTo>
                          <a:pt x="138" y="3"/>
                        </a:lnTo>
                        <a:lnTo>
                          <a:pt x="162" y="12"/>
                        </a:lnTo>
                        <a:lnTo>
                          <a:pt x="183" y="25"/>
                        </a:lnTo>
                        <a:lnTo>
                          <a:pt x="201" y="42"/>
                        </a:lnTo>
                        <a:lnTo>
                          <a:pt x="213" y="63"/>
                        </a:lnTo>
                        <a:lnTo>
                          <a:pt x="222" y="87"/>
                        </a:lnTo>
                        <a:lnTo>
                          <a:pt x="225" y="113"/>
                        </a:lnTo>
                        <a:lnTo>
                          <a:pt x="222" y="138"/>
                        </a:lnTo>
                        <a:lnTo>
                          <a:pt x="213" y="162"/>
                        </a:lnTo>
                        <a:lnTo>
                          <a:pt x="201" y="183"/>
                        </a:lnTo>
                        <a:lnTo>
                          <a:pt x="183" y="201"/>
                        </a:lnTo>
                        <a:lnTo>
                          <a:pt x="162" y="213"/>
                        </a:lnTo>
                        <a:lnTo>
                          <a:pt x="138" y="222"/>
                        </a:lnTo>
                        <a:lnTo>
                          <a:pt x="113" y="225"/>
                        </a:lnTo>
                        <a:lnTo>
                          <a:pt x="87" y="222"/>
                        </a:lnTo>
                        <a:lnTo>
                          <a:pt x="63" y="213"/>
                        </a:lnTo>
                        <a:lnTo>
                          <a:pt x="42" y="201"/>
                        </a:lnTo>
                        <a:lnTo>
                          <a:pt x="25" y="183"/>
                        </a:lnTo>
                        <a:lnTo>
                          <a:pt x="12" y="162"/>
                        </a:lnTo>
                        <a:lnTo>
                          <a:pt x="3" y="138"/>
                        </a:lnTo>
                        <a:lnTo>
                          <a:pt x="0" y="113"/>
                        </a:lnTo>
                        <a:lnTo>
                          <a:pt x="3" y="87"/>
                        </a:lnTo>
                        <a:lnTo>
                          <a:pt x="12" y="63"/>
                        </a:lnTo>
                        <a:lnTo>
                          <a:pt x="25" y="42"/>
                        </a:lnTo>
                        <a:lnTo>
                          <a:pt x="42" y="25"/>
                        </a:lnTo>
                        <a:lnTo>
                          <a:pt x="63" y="12"/>
                        </a:lnTo>
                        <a:lnTo>
                          <a:pt x="87" y="3"/>
                        </a:lnTo>
                        <a:lnTo>
                          <a:pt x="113"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947AA068-6F9E-408E-8AF3-641CE69CBDB5}"/>
                    </a:ext>
                  </a:extLst>
                </p:cNvPr>
                <p:cNvGrpSpPr>
                  <a:grpSpLocks noChangeAspect="1"/>
                </p:cNvGrpSpPr>
                <p:nvPr/>
              </p:nvGrpSpPr>
              <p:grpSpPr>
                <a:xfrm>
                  <a:off x="5045261" y="3869388"/>
                  <a:ext cx="581759" cy="380787"/>
                  <a:chOff x="2392680" y="2581223"/>
                  <a:chExt cx="581759" cy="380787"/>
                </a:xfrm>
              </p:grpSpPr>
              <p:sp useBgFill="1">
                <p:nvSpPr>
                  <p:cNvPr id="18" name="Freeform 55">
                    <a:extLst>
                      <a:ext uri="{FF2B5EF4-FFF2-40B4-BE49-F238E27FC236}">
                        <a16:creationId xmlns:a16="http://schemas.microsoft.com/office/drawing/2014/main" id="{6417B2DD-E9CC-4F45-93AA-61CB6BBD1256}"/>
                      </a:ext>
                    </a:extLst>
                  </p:cNvPr>
                  <p:cNvSpPr>
                    <a:spLocks/>
                  </p:cNvSpPr>
                  <p:nvPr/>
                </p:nvSpPr>
                <p:spPr bwMode="auto">
                  <a:xfrm>
                    <a:off x="2392680" y="2581223"/>
                    <a:ext cx="581759" cy="380787"/>
                  </a:xfrm>
                  <a:custGeom>
                    <a:avLst/>
                    <a:gdLst>
                      <a:gd name="T0" fmla="*/ 939 w 2306"/>
                      <a:gd name="T1" fmla="*/ 0 h 1518"/>
                      <a:gd name="T2" fmla="*/ 1004 w 2306"/>
                      <a:gd name="T3" fmla="*/ 12 h 1518"/>
                      <a:gd name="T4" fmla="*/ 1057 w 2306"/>
                      <a:gd name="T5" fmla="*/ 43 h 1518"/>
                      <a:gd name="T6" fmla="*/ 1098 w 2306"/>
                      <a:gd name="T7" fmla="*/ 91 h 1518"/>
                      <a:gd name="T8" fmla="*/ 1121 w 2306"/>
                      <a:gd name="T9" fmla="*/ 151 h 1518"/>
                      <a:gd name="T10" fmla="*/ 1123 w 2306"/>
                      <a:gd name="T11" fmla="*/ 230 h 1518"/>
                      <a:gd name="T12" fmla="*/ 1195 w 2306"/>
                      <a:gd name="T13" fmla="*/ 204 h 1518"/>
                      <a:gd name="T14" fmla="*/ 1206 w 2306"/>
                      <a:gd name="T15" fmla="*/ 154 h 1518"/>
                      <a:gd name="T16" fmla="*/ 1237 w 2306"/>
                      <a:gd name="T17" fmla="*/ 116 h 1518"/>
                      <a:gd name="T18" fmla="*/ 1281 w 2306"/>
                      <a:gd name="T19" fmla="*/ 94 h 1518"/>
                      <a:gd name="T20" fmla="*/ 1858 w 2306"/>
                      <a:gd name="T21" fmla="*/ 91 h 1518"/>
                      <a:gd name="T22" fmla="*/ 1876 w 2306"/>
                      <a:gd name="T23" fmla="*/ 96 h 1518"/>
                      <a:gd name="T24" fmla="*/ 1910 w 2306"/>
                      <a:gd name="T25" fmla="*/ 112 h 1518"/>
                      <a:gd name="T26" fmla="*/ 2272 w 2306"/>
                      <a:gd name="T27" fmla="*/ 472 h 1518"/>
                      <a:gd name="T28" fmla="*/ 2297 w 2306"/>
                      <a:gd name="T29" fmla="*/ 509 h 1518"/>
                      <a:gd name="T30" fmla="*/ 2305 w 2306"/>
                      <a:gd name="T31" fmla="*/ 551 h 1518"/>
                      <a:gd name="T32" fmla="*/ 2306 w 2306"/>
                      <a:gd name="T33" fmla="*/ 1405 h 1518"/>
                      <a:gd name="T34" fmla="*/ 2294 w 2306"/>
                      <a:gd name="T35" fmla="*/ 1455 h 1518"/>
                      <a:gd name="T36" fmla="*/ 2264 w 2306"/>
                      <a:gd name="T37" fmla="*/ 1494 h 1518"/>
                      <a:gd name="T38" fmla="*/ 2218 w 2306"/>
                      <a:gd name="T39" fmla="*/ 1515 h 1518"/>
                      <a:gd name="T40" fmla="*/ 1308 w 2306"/>
                      <a:gd name="T41" fmla="*/ 1518 h 1518"/>
                      <a:gd name="T42" fmla="*/ 1258 w 2306"/>
                      <a:gd name="T43" fmla="*/ 1506 h 1518"/>
                      <a:gd name="T44" fmla="*/ 1220 w 2306"/>
                      <a:gd name="T45" fmla="*/ 1476 h 1518"/>
                      <a:gd name="T46" fmla="*/ 1198 w 2306"/>
                      <a:gd name="T47" fmla="*/ 1431 h 1518"/>
                      <a:gd name="T48" fmla="*/ 1195 w 2306"/>
                      <a:gd name="T49" fmla="*/ 852 h 1518"/>
                      <a:gd name="T50" fmla="*/ 1048 w 2306"/>
                      <a:gd name="T51" fmla="*/ 974 h 1518"/>
                      <a:gd name="T52" fmla="*/ 1026 w 2306"/>
                      <a:gd name="T53" fmla="*/ 1033 h 1518"/>
                      <a:gd name="T54" fmla="*/ 985 w 2306"/>
                      <a:gd name="T55" fmla="*/ 1080 h 1518"/>
                      <a:gd name="T56" fmla="*/ 931 w 2306"/>
                      <a:gd name="T57" fmla="*/ 1111 h 1518"/>
                      <a:gd name="T58" fmla="*/ 867 w 2306"/>
                      <a:gd name="T59" fmla="*/ 1123 h 1518"/>
                      <a:gd name="T60" fmla="*/ 761 w 2306"/>
                      <a:gd name="T61" fmla="*/ 1120 h 1518"/>
                      <a:gd name="T62" fmla="*/ 699 w 2306"/>
                      <a:gd name="T63" fmla="*/ 1095 h 1518"/>
                      <a:gd name="T64" fmla="*/ 651 w 2306"/>
                      <a:gd name="T65" fmla="*/ 1053 h 1518"/>
                      <a:gd name="T66" fmla="*/ 620 w 2306"/>
                      <a:gd name="T67" fmla="*/ 995 h 1518"/>
                      <a:gd name="T68" fmla="*/ 322 w 2306"/>
                      <a:gd name="T69" fmla="*/ 931 h 1518"/>
                      <a:gd name="T70" fmla="*/ 257 w 2306"/>
                      <a:gd name="T71" fmla="*/ 943 h 1518"/>
                      <a:gd name="T72" fmla="*/ 151 w 2306"/>
                      <a:gd name="T73" fmla="*/ 940 h 1518"/>
                      <a:gd name="T74" fmla="*/ 92 w 2306"/>
                      <a:gd name="T75" fmla="*/ 918 h 1518"/>
                      <a:gd name="T76" fmla="*/ 43 w 2306"/>
                      <a:gd name="T77" fmla="*/ 878 h 1518"/>
                      <a:gd name="T78" fmla="*/ 12 w 2306"/>
                      <a:gd name="T79" fmla="*/ 823 h 1518"/>
                      <a:gd name="T80" fmla="*/ 0 w 2306"/>
                      <a:gd name="T81" fmla="*/ 758 h 1518"/>
                      <a:gd name="T82" fmla="*/ 3 w 2306"/>
                      <a:gd name="T83" fmla="*/ 654 h 1518"/>
                      <a:gd name="T84" fmla="*/ 25 w 2306"/>
                      <a:gd name="T85" fmla="*/ 594 h 1518"/>
                      <a:gd name="T86" fmla="*/ 65 w 2306"/>
                      <a:gd name="T87" fmla="*/ 546 h 1518"/>
                      <a:gd name="T88" fmla="*/ 120 w 2306"/>
                      <a:gd name="T89" fmla="*/ 514 h 1518"/>
                      <a:gd name="T90" fmla="*/ 185 w 2306"/>
                      <a:gd name="T91" fmla="*/ 503 h 1518"/>
                      <a:gd name="T92" fmla="*/ 289 w 2306"/>
                      <a:gd name="T93" fmla="*/ 506 h 1518"/>
                      <a:gd name="T94" fmla="*/ 397 w 2306"/>
                      <a:gd name="T95" fmla="*/ 480 h 1518"/>
                      <a:gd name="T96" fmla="*/ 418 w 2306"/>
                      <a:gd name="T97" fmla="*/ 417 h 1518"/>
                      <a:gd name="T98" fmla="*/ 460 w 2306"/>
                      <a:gd name="T99" fmla="*/ 369 h 1518"/>
                      <a:gd name="T100" fmla="*/ 514 w 2306"/>
                      <a:gd name="T101" fmla="*/ 335 h 1518"/>
                      <a:gd name="T102" fmla="*/ 580 w 2306"/>
                      <a:gd name="T103" fmla="*/ 323 h 1518"/>
                      <a:gd name="T104" fmla="*/ 682 w 2306"/>
                      <a:gd name="T105" fmla="*/ 244 h 1518"/>
                      <a:gd name="T106" fmla="*/ 686 w 2306"/>
                      <a:gd name="T107" fmla="*/ 151 h 1518"/>
                      <a:gd name="T108" fmla="*/ 708 w 2306"/>
                      <a:gd name="T109" fmla="*/ 91 h 1518"/>
                      <a:gd name="T110" fmla="*/ 748 w 2306"/>
                      <a:gd name="T111" fmla="*/ 43 h 1518"/>
                      <a:gd name="T112" fmla="*/ 803 w 2306"/>
                      <a:gd name="T113" fmla="*/ 12 h 1518"/>
                      <a:gd name="T114" fmla="*/ 867 w 2306"/>
                      <a:gd name="T115" fmla="*/ 0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06" h="1518">
                        <a:moveTo>
                          <a:pt x="867" y="0"/>
                        </a:moveTo>
                        <a:lnTo>
                          <a:pt x="939" y="0"/>
                        </a:lnTo>
                        <a:lnTo>
                          <a:pt x="972" y="3"/>
                        </a:lnTo>
                        <a:lnTo>
                          <a:pt x="1004" y="12"/>
                        </a:lnTo>
                        <a:lnTo>
                          <a:pt x="1032" y="25"/>
                        </a:lnTo>
                        <a:lnTo>
                          <a:pt x="1057" y="43"/>
                        </a:lnTo>
                        <a:lnTo>
                          <a:pt x="1080" y="66"/>
                        </a:lnTo>
                        <a:lnTo>
                          <a:pt x="1098" y="91"/>
                        </a:lnTo>
                        <a:lnTo>
                          <a:pt x="1111" y="119"/>
                        </a:lnTo>
                        <a:lnTo>
                          <a:pt x="1121" y="151"/>
                        </a:lnTo>
                        <a:lnTo>
                          <a:pt x="1123" y="184"/>
                        </a:lnTo>
                        <a:lnTo>
                          <a:pt x="1123" y="230"/>
                        </a:lnTo>
                        <a:lnTo>
                          <a:pt x="1195" y="302"/>
                        </a:lnTo>
                        <a:lnTo>
                          <a:pt x="1195" y="204"/>
                        </a:lnTo>
                        <a:lnTo>
                          <a:pt x="1198" y="177"/>
                        </a:lnTo>
                        <a:lnTo>
                          <a:pt x="1206" y="154"/>
                        </a:lnTo>
                        <a:lnTo>
                          <a:pt x="1220" y="133"/>
                        </a:lnTo>
                        <a:lnTo>
                          <a:pt x="1237" y="116"/>
                        </a:lnTo>
                        <a:lnTo>
                          <a:pt x="1258" y="102"/>
                        </a:lnTo>
                        <a:lnTo>
                          <a:pt x="1281" y="94"/>
                        </a:lnTo>
                        <a:lnTo>
                          <a:pt x="1308" y="91"/>
                        </a:lnTo>
                        <a:lnTo>
                          <a:pt x="1858" y="91"/>
                        </a:lnTo>
                        <a:lnTo>
                          <a:pt x="1858" y="93"/>
                        </a:lnTo>
                        <a:lnTo>
                          <a:pt x="1876" y="96"/>
                        </a:lnTo>
                        <a:lnTo>
                          <a:pt x="1894" y="102"/>
                        </a:lnTo>
                        <a:lnTo>
                          <a:pt x="1910" y="112"/>
                        </a:lnTo>
                        <a:lnTo>
                          <a:pt x="1925" y="125"/>
                        </a:lnTo>
                        <a:lnTo>
                          <a:pt x="2272" y="472"/>
                        </a:lnTo>
                        <a:lnTo>
                          <a:pt x="2287" y="489"/>
                        </a:lnTo>
                        <a:lnTo>
                          <a:pt x="2297" y="509"/>
                        </a:lnTo>
                        <a:lnTo>
                          <a:pt x="2303" y="530"/>
                        </a:lnTo>
                        <a:lnTo>
                          <a:pt x="2305" y="551"/>
                        </a:lnTo>
                        <a:lnTo>
                          <a:pt x="2306" y="551"/>
                        </a:lnTo>
                        <a:lnTo>
                          <a:pt x="2306" y="1405"/>
                        </a:lnTo>
                        <a:lnTo>
                          <a:pt x="2303" y="1431"/>
                        </a:lnTo>
                        <a:lnTo>
                          <a:pt x="2294" y="1455"/>
                        </a:lnTo>
                        <a:lnTo>
                          <a:pt x="2281" y="1476"/>
                        </a:lnTo>
                        <a:lnTo>
                          <a:pt x="2264" y="1494"/>
                        </a:lnTo>
                        <a:lnTo>
                          <a:pt x="2243" y="1506"/>
                        </a:lnTo>
                        <a:lnTo>
                          <a:pt x="2218" y="1515"/>
                        </a:lnTo>
                        <a:lnTo>
                          <a:pt x="2193" y="1518"/>
                        </a:lnTo>
                        <a:lnTo>
                          <a:pt x="1308" y="1518"/>
                        </a:lnTo>
                        <a:lnTo>
                          <a:pt x="1281" y="1515"/>
                        </a:lnTo>
                        <a:lnTo>
                          <a:pt x="1258" y="1506"/>
                        </a:lnTo>
                        <a:lnTo>
                          <a:pt x="1237" y="1494"/>
                        </a:lnTo>
                        <a:lnTo>
                          <a:pt x="1220" y="1476"/>
                        </a:lnTo>
                        <a:lnTo>
                          <a:pt x="1206" y="1455"/>
                        </a:lnTo>
                        <a:lnTo>
                          <a:pt x="1198" y="1431"/>
                        </a:lnTo>
                        <a:lnTo>
                          <a:pt x="1195" y="1405"/>
                        </a:lnTo>
                        <a:lnTo>
                          <a:pt x="1195" y="852"/>
                        </a:lnTo>
                        <a:lnTo>
                          <a:pt x="1051" y="941"/>
                        </a:lnTo>
                        <a:lnTo>
                          <a:pt x="1048" y="974"/>
                        </a:lnTo>
                        <a:lnTo>
                          <a:pt x="1039" y="1005"/>
                        </a:lnTo>
                        <a:lnTo>
                          <a:pt x="1026" y="1033"/>
                        </a:lnTo>
                        <a:lnTo>
                          <a:pt x="1007" y="1058"/>
                        </a:lnTo>
                        <a:lnTo>
                          <a:pt x="985" y="1080"/>
                        </a:lnTo>
                        <a:lnTo>
                          <a:pt x="959" y="1098"/>
                        </a:lnTo>
                        <a:lnTo>
                          <a:pt x="931" y="1111"/>
                        </a:lnTo>
                        <a:lnTo>
                          <a:pt x="900" y="1120"/>
                        </a:lnTo>
                        <a:lnTo>
                          <a:pt x="867" y="1123"/>
                        </a:lnTo>
                        <a:lnTo>
                          <a:pt x="795" y="1123"/>
                        </a:lnTo>
                        <a:lnTo>
                          <a:pt x="761" y="1120"/>
                        </a:lnTo>
                        <a:lnTo>
                          <a:pt x="729" y="1110"/>
                        </a:lnTo>
                        <a:lnTo>
                          <a:pt x="699" y="1095"/>
                        </a:lnTo>
                        <a:lnTo>
                          <a:pt x="673" y="1076"/>
                        </a:lnTo>
                        <a:lnTo>
                          <a:pt x="651" y="1053"/>
                        </a:lnTo>
                        <a:lnTo>
                          <a:pt x="633" y="1026"/>
                        </a:lnTo>
                        <a:lnTo>
                          <a:pt x="620" y="995"/>
                        </a:lnTo>
                        <a:lnTo>
                          <a:pt x="353" y="916"/>
                        </a:lnTo>
                        <a:lnTo>
                          <a:pt x="322" y="931"/>
                        </a:lnTo>
                        <a:lnTo>
                          <a:pt x="290" y="940"/>
                        </a:lnTo>
                        <a:lnTo>
                          <a:pt x="257" y="943"/>
                        </a:lnTo>
                        <a:lnTo>
                          <a:pt x="185" y="943"/>
                        </a:lnTo>
                        <a:lnTo>
                          <a:pt x="151" y="940"/>
                        </a:lnTo>
                        <a:lnTo>
                          <a:pt x="120" y="932"/>
                        </a:lnTo>
                        <a:lnTo>
                          <a:pt x="92" y="918"/>
                        </a:lnTo>
                        <a:lnTo>
                          <a:pt x="65" y="900"/>
                        </a:lnTo>
                        <a:lnTo>
                          <a:pt x="43" y="878"/>
                        </a:lnTo>
                        <a:lnTo>
                          <a:pt x="25" y="851"/>
                        </a:lnTo>
                        <a:lnTo>
                          <a:pt x="12" y="823"/>
                        </a:lnTo>
                        <a:lnTo>
                          <a:pt x="3" y="792"/>
                        </a:lnTo>
                        <a:lnTo>
                          <a:pt x="0" y="758"/>
                        </a:lnTo>
                        <a:lnTo>
                          <a:pt x="0" y="687"/>
                        </a:lnTo>
                        <a:lnTo>
                          <a:pt x="3" y="654"/>
                        </a:lnTo>
                        <a:lnTo>
                          <a:pt x="12" y="623"/>
                        </a:lnTo>
                        <a:lnTo>
                          <a:pt x="25" y="594"/>
                        </a:lnTo>
                        <a:lnTo>
                          <a:pt x="43" y="568"/>
                        </a:lnTo>
                        <a:lnTo>
                          <a:pt x="65" y="546"/>
                        </a:lnTo>
                        <a:lnTo>
                          <a:pt x="92" y="528"/>
                        </a:lnTo>
                        <a:lnTo>
                          <a:pt x="120" y="514"/>
                        </a:lnTo>
                        <a:lnTo>
                          <a:pt x="151" y="506"/>
                        </a:lnTo>
                        <a:lnTo>
                          <a:pt x="185" y="503"/>
                        </a:lnTo>
                        <a:lnTo>
                          <a:pt x="257" y="503"/>
                        </a:lnTo>
                        <a:lnTo>
                          <a:pt x="289" y="506"/>
                        </a:lnTo>
                        <a:lnTo>
                          <a:pt x="321" y="514"/>
                        </a:lnTo>
                        <a:lnTo>
                          <a:pt x="397" y="480"/>
                        </a:lnTo>
                        <a:lnTo>
                          <a:pt x="406" y="448"/>
                        </a:lnTo>
                        <a:lnTo>
                          <a:pt x="418" y="417"/>
                        </a:lnTo>
                        <a:lnTo>
                          <a:pt x="436" y="391"/>
                        </a:lnTo>
                        <a:lnTo>
                          <a:pt x="460" y="369"/>
                        </a:lnTo>
                        <a:lnTo>
                          <a:pt x="485" y="350"/>
                        </a:lnTo>
                        <a:lnTo>
                          <a:pt x="514" y="335"/>
                        </a:lnTo>
                        <a:lnTo>
                          <a:pt x="546" y="326"/>
                        </a:lnTo>
                        <a:lnTo>
                          <a:pt x="580" y="323"/>
                        </a:lnTo>
                        <a:lnTo>
                          <a:pt x="613" y="323"/>
                        </a:lnTo>
                        <a:lnTo>
                          <a:pt x="682" y="244"/>
                        </a:lnTo>
                        <a:lnTo>
                          <a:pt x="682" y="184"/>
                        </a:lnTo>
                        <a:lnTo>
                          <a:pt x="686" y="151"/>
                        </a:lnTo>
                        <a:lnTo>
                          <a:pt x="694" y="119"/>
                        </a:lnTo>
                        <a:lnTo>
                          <a:pt x="708" y="91"/>
                        </a:lnTo>
                        <a:lnTo>
                          <a:pt x="726" y="66"/>
                        </a:lnTo>
                        <a:lnTo>
                          <a:pt x="748" y="43"/>
                        </a:lnTo>
                        <a:lnTo>
                          <a:pt x="774" y="25"/>
                        </a:lnTo>
                        <a:lnTo>
                          <a:pt x="803" y="12"/>
                        </a:lnTo>
                        <a:lnTo>
                          <a:pt x="835" y="3"/>
                        </a:lnTo>
                        <a:lnTo>
                          <a:pt x="86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56">
                    <a:extLst>
                      <a:ext uri="{FF2B5EF4-FFF2-40B4-BE49-F238E27FC236}">
                        <a16:creationId xmlns:a16="http://schemas.microsoft.com/office/drawing/2014/main" id="{9D7300E4-E25C-405A-B787-35AB83A54A7B}"/>
                      </a:ext>
                    </a:extLst>
                  </p:cNvPr>
                  <p:cNvSpPr>
                    <a:spLocks noEditPoints="1"/>
                  </p:cNvSpPr>
                  <p:nvPr/>
                </p:nvSpPr>
                <p:spPr bwMode="auto">
                  <a:xfrm>
                    <a:off x="2722343" y="2632347"/>
                    <a:ext cx="223889" cy="301456"/>
                  </a:xfrm>
                  <a:custGeom>
                    <a:avLst/>
                    <a:gdLst>
                      <a:gd name="T0" fmla="*/ 95 w 885"/>
                      <a:gd name="T1" fmla="*/ 758 h 1201"/>
                      <a:gd name="T2" fmla="*/ 95 w 885"/>
                      <a:gd name="T3" fmla="*/ 1044 h 1201"/>
                      <a:gd name="T4" fmla="*/ 252 w 885"/>
                      <a:gd name="T5" fmla="*/ 1044 h 1201"/>
                      <a:gd name="T6" fmla="*/ 252 w 885"/>
                      <a:gd name="T7" fmla="*/ 758 h 1201"/>
                      <a:gd name="T8" fmla="*/ 95 w 885"/>
                      <a:gd name="T9" fmla="*/ 758 h 1201"/>
                      <a:gd name="T10" fmla="*/ 601 w 885"/>
                      <a:gd name="T11" fmla="*/ 695 h 1201"/>
                      <a:gd name="T12" fmla="*/ 601 w 885"/>
                      <a:gd name="T13" fmla="*/ 1044 h 1201"/>
                      <a:gd name="T14" fmla="*/ 758 w 885"/>
                      <a:gd name="T15" fmla="*/ 1044 h 1201"/>
                      <a:gd name="T16" fmla="*/ 758 w 885"/>
                      <a:gd name="T17" fmla="*/ 695 h 1201"/>
                      <a:gd name="T18" fmla="*/ 601 w 885"/>
                      <a:gd name="T19" fmla="*/ 695 h 1201"/>
                      <a:gd name="T20" fmla="*/ 347 w 885"/>
                      <a:gd name="T21" fmla="*/ 538 h 1201"/>
                      <a:gd name="T22" fmla="*/ 347 w 885"/>
                      <a:gd name="T23" fmla="*/ 1044 h 1201"/>
                      <a:gd name="T24" fmla="*/ 506 w 885"/>
                      <a:gd name="T25" fmla="*/ 1044 h 1201"/>
                      <a:gd name="T26" fmla="*/ 506 w 885"/>
                      <a:gd name="T27" fmla="*/ 538 h 1201"/>
                      <a:gd name="T28" fmla="*/ 347 w 885"/>
                      <a:gd name="T29" fmla="*/ 538 h 1201"/>
                      <a:gd name="T30" fmla="*/ 537 w 885"/>
                      <a:gd name="T31" fmla="*/ 0 h 1201"/>
                      <a:gd name="T32" fmla="*/ 885 w 885"/>
                      <a:gd name="T33" fmla="*/ 347 h 1201"/>
                      <a:gd name="T34" fmla="*/ 537 w 885"/>
                      <a:gd name="T35" fmla="*/ 347 h 1201"/>
                      <a:gd name="T36" fmla="*/ 537 w 885"/>
                      <a:gd name="T37" fmla="*/ 0 h 1201"/>
                      <a:gd name="T38" fmla="*/ 0 w 885"/>
                      <a:gd name="T39" fmla="*/ 0 h 1201"/>
                      <a:gd name="T40" fmla="*/ 442 w 885"/>
                      <a:gd name="T41" fmla="*/ 0 h 1201"/>
                      <a:gd name="T42" fmla="*/ 442 w 885"/>
                      <a:gd name="T43" fmla="*/ 443 h 1201"/>
                      <a:gd name="T44" fmla="*/ 885 w 885"/>
                      <a:gd name="T45" fmla="*/ 443 h 1201"/>
                      <a:gd name="T46" fmla="*/ 885 w 885"/>
                      <a:gd name="T47" fmla="*/ 1201 h 1201"/>
                      <a:gd name="T48" fmla="*/ 0 w 885"/>
                      <a:gd name="T49" fmla="*/ 1201 h 1201"/>
                      <a:gd name="T50" fmla="*/ 0 w 885"/>
                      <a:gd name="T51" fmla="*/ 631 h 1201"/>
                      <a:gd name="T52" fmla="*/ 33 w 885"/>
                      <a:gd name="T53" fmla="*/ 626 h 1201"/>
                      <a:gd name="T54" fmla="*/ 64 w 885"/>
                      <a:gd name="T55" fmla="*/ 618 h 1201"/>
                      <a:gd name="T56" fmla="*/ 95 w 885"/>
                      <a:gd name="T57" fmla="*/ 604 h 1201"/>
                      <a:gd name="T58" fmla="*/ 122 w 885"/>
                      <a:gd name="T59" fmla="*/ 587 h 1201"/>
                      <a:gd name="T60" fmla="*/ 147 w 885"/>
                      <a:gd name="T61" fmla="*/ 565 h 1201"/>
                      <a:gd name="T62" fmla="*/ 168 w 885"/>
                      <a:gd name="T63" fmla="*/ 540 h 1201"/>
                      <a:gd name="T64" fmla="*/ 186 w 885"/>
                      <a:gd name="T65" fmla="*/ 511 h 1201"/>
                      <a:gd name="T66" fmla="*/ 191 w 885"/>
                      <a:gd name="T67" fmla="*/ 501 h 1201"/>
                      <a:gd name="T68" fmla="*/ 202 w 885"/>
                      <a:gd name="T69" fmla="*/ 471 h 1201"/>
                      <a:gd name="T70" fmla="*/ 208 w 885"/>
                      <a:gd name="T71" fmla="*/ 441 h 1201"/>
                      <a:gd name="T72" fmla="*/ 210 w 885"/>
                      <a:gd name="T73" fmla="*/ 411 h 1201"/>
                      <a:gd name="T74" fmla="*/ 208 w 885"/>
                      <a:gd name="T75" fmla="*/ 376 h 1201"/>
                      <a:gd name="T76" fmla="*/ 199 w 885"/>
                      <a:gd name="T77" fmla="*/ 343 h 1201"/>
                      <a:gd name="T78" fmla="*/ 187 w 885"/>
                      <a:gd name="T79" fmla="*/ 313 h 1201"/>
                      <a:gd name="T80" fmla="*/ 170 w 885"/>
                      <a:gd name="T81" fmla="*/ 284 h 1201"/>
                      <a:gd name="T82" fmla="*/ 149 w 885"/>
                      <a:gd name="T83" fmla="*/ 259 h 1201"/>
                      <a:gd name="T84" fmla="*/ 124 w 885"/>
                      <a:gd name="T85" fmla="*/ 238 h 1201"/>
                      <a:gd name="T86" fmla="*/ 97 w 885"/>
                      <a:gd name="T87" fmla="*/ 220 h 1201"/>
                      <a:gd name="T88" fmla="*/ 66 w 885"/>
                      <a:gd name="T89" fmla="*/ 205 h 1201"/>
                      <a:gd name="T90" fmla="*/ 34 w 885"/>
                      <a:gd name="T91" fmla="*/ 196 h 1201"/>
                      <a:gd name="T92" fmla="*/ 0 w 885"/>
                      <a:gd name="T93" fmla="*/ 192 h 1201"/>
                      <a:gd name="T94" fmla="*/ 0 w 885"/>
                      <a:gd name="T95" fmla="*/ 0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5" h="1201">
                        <a:moveTo>
                          <a:pt x="95" y="758"/>
                        </a:moveTo>
                        <a:lnTo>
                          <a:pt x="95" y="1044"/>
                        </a:lnTo>
                        <a:lnTo>
                          <a:pt x="252" y="1044"/>
                        </a:lnTo>
                        <a:lnTo>
                          <a:pt x="252" y="758"/>
                        </a:lnTo>
                        <a:lnTo>
                          <a:pt x="95" y="758"/>
                        </a:lnTo>
                        <a:close/>
                        <a:moveTo>
                          <a:pt x="601" y="695"/>
                        </a:moveTo>
                        <a:lnTo>
                          <a:pt x="601" y="1044"/>
                        </a:lnTo>
                        <a:lnTo>
                          <a:pt x="758" y="1044"/>
                        </a:lnTo>
                        <a:lnTo>
                          <a:pt x="758" y="695"/>
                        </a:lnTo>
                        <a:lnTo>
                          <a:pt x="601" y="695"/>
                        </a:lnTo>
                        <a:close/>
                        <a:moveTo>
                          <a:pt x="347" y="538"/>
                        </a:moveTo>
                        <a:lnTo>
                          <a:pt x="347" y="1044"/>
                        </a:lnTo>
                        <a:lnTo>
                          <a:pt x="506" y="1044"/>
                        </a:lnTo>
                        <a:lnTo>
                          <a:pt x="506" y="538"/>
                        </a:lnTo>
                        <a:lnTo>
                          <a:pt x="347" y="538"/>
                        </a:lnTo>
                        <a:close/>
                        <a:moveTo>
                          <a:pt x="537" y="0"/>
                        </a:moveTo>
                        <a:lnTo>
                          <a:pt x="885" y="347"/>
                        </a:lnTo>
                        <a:lnTo>
                          <a:pt x="537" y="347"/>
                        </a:lnTo>
                        <a:lnTo>
                          <a:pt x="537" y="0"/>
                        </a:lnTo>
                        <a:close/>
                        <a:moveTo>
                          <a:pt x="0" y="0"/>
                        </a:moveTo>
                        <a:lnTo>
                          <a:pt x="442" y="0"/>
                        </a:lnTo>
                        <a:lnTo>
                          <a:pt x="442" y="443"/>
                        </a:lnTo>
                        <a:lnTo>
                          <a:pt x="885" y="443"/>
                        </a:lnTo>
                        <a:lnTo>
                          <a:pt x="885" y="1201"/>
                        </a:lnTo>
                        <a:lnTo>
                          <a:pt x="0" y="1201"/>
                        </a:lnTo>
                        <a:lnTo>
                          <a:pt x="0" y="631"/>
                        </a:lnTo>
                        <a:lnTo>
                          <a:pt x="33" y="626"/>
                        </a:lnTo>
                        <a:lnTo>
                          <a:pt x="64" y="618"/>
                        </a:lnTo>
                        <a:lnTo>
                          <a:pt x="95" y="604"/>
                        </a:lnTo>
                        <a:lnTo>
                          <a:pt x="122" y="587"/>
                        </a:lnTo>
                        <a:lnTo>
                          <a:pt x="147" y="565"/>
                        </a:lnTo>
                        <a:lnTo>
                          <a:pt x="168" y="540"/>
                        </a:lnTo>
                        <a:lnTo>
                          <a:pt x="186" y="511"/>
                        </a:lnTo>
                        <a:lnTo>
                          <a:pt x="191" y="501"/>
                        </a:lnTo>
                        <a:lnTo>
                          <a:pt x="202" y="471"/>
                        </a:lnTo>
                        <a:lnTo>
                          <a:pt x="208" y="441"/>
                        </a:lnTo>
                        <a:lnTo>
                          <a:pt x="210" y="411"/>
                        </a:lnTo>
                        <a:lnTo>
                          <a:pt x="208" y="376"/>
                        </a:lnTo>
                        <a:lnTo>
                          <a:pt x="199" y="343"/>
                        </a:lnTo>
                        <a:lnTo>
                          <a:pt x="187" y="313"/>
                        </a:lnTo>
                        <a:lnTo>
                          <a:pt x="170" y="284"/>
                        </a:lnTo>
                        <a:lnTo>
                          <a:pt x="149" y="259"/>
                        </a:lnTo>
                        <a:lnTo>
                          <a:pt x="124" y="238"/>
                        </a:lnTo>
                        <a:lnTo>
                          <a:pt x="97" y="220"/>
                        </a:lnTo>
                        <a:lnTo>
                          <a:pt x="66" y="205"/>
                        </a:lnTo>
                        <a:lnTo>
                          <a:pt x="34" y="196"/>
                        </a:lnTo>
                        <a:lnTo>
                          <a:pt x="0" y="192"/>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57">
                    <a:extLst>
                      <a:ext uri="{FF2B5EF4-FFF2-40B4-BE49-F238E27FC236}">
                        <a16:creationId xmlns:a16="http://schemas.microsoft.com/office/drawing/2014/main" id="{2F438C24-B881-43F9-8189-B2F9A23A2EE5}"/>
                      </a:ext>
                    </a:extLst>
                  </p:cNvPr>
                  <p:cNvSpPr>
                    <a:spLocks noEditPoints="1"/>
                  </p:cNvSpPr>
                  <p:nvPr/>
                </p:nvSpPr>
                <p:spPr bwMode="auto">
                  <a:xfrm>
                    <a:off x="2420886" y="2609429"/>
                    <a:ext cx="326138" cy="225652"/>
                  </a:xfrm>
                  <a:custGeom>
                    <a:avLst/>
                    <a:gdLst>
                      <a:gd name="T0" fmla="*/ 611 w 1293"/>
                      <a:gd name="T1" fmla="*/ 485 h 898"/>
                      <a:gd name="T2" fmla="*/ 600 w 1293"/>
                      <a:gd name="T3" fmla="*/ 517 h 898"/>
                      <a:gd name="T4" fmla="*/ 574 w 1293"/>
                      <a:gd name="T5" fmla="*/ 536 h 898"/>
                      <a:gd name="T6" fmla="*/ 449 w 1293"/>
                      <a:gd name="T7" fmla="*/ 539 h 898"/>
                      <a:gd name="T8" fmla="*/ 416 w 1293"/>
                      <a:gd name="T9" fmla="*/ 527 h 898"/>
                      <a:gd name="T10" fmla="*/ 216 w 1293"/>
                      <a:gd name="T11" fmla="*/ 601 h 898"/>
                      <a:gd name="T12" fmla="*/ 613 w 1293"/>
                      <a:gd name="T13" fmla="*/ 722 h 898"/>
                      <a:gd name="T14" fmla="*/ 632 w 1293"/>
                      <a:gd name="T15" fmla="*/ 693 h 898"/>
                      <a:gd name="T16" fmla="*/ 664 w 1293"/>
                      <a:gd name="T17" fmla="*/ 683 h 898"/>
                      <a:gd name="T18" fmla="*/ 784 w 1293"/>
                      <a:gd name="T19" fmla="*/ 684 h 898"/>
                      <a:gd name="T20" fmla="*/ 805 w 1293"/>
                      <a:gd name="T21" fmla="*/ 694 h 898"/>
                      <a:gd name="T22" fmla="*/ 611 w 1293"/>
                      <a:gd name="T23" fmla="*/ 479 h 898"/>
                      <a:gd name="T24" fmla="*/ 844 w 1293"/>
                      <a:gd name="T25" fmla="*/ 216 h 898"/>
                      <a:gd name="T26" fmla="*/ 610 w 1293"/>
                      <a:gd name="T27" fmla="*/ 366 h 898"/>
                      <a:gd name="T28" fmla="*/ 611 w 1293"/>
                      <a:gd name="T29" fmla="*/ 377 h 898"/>
                      <a:gd name="T30" fmla="*/ 1088 w 1293"/>
                      <a:gd name="T31" fmla="*/ 456 h 898"/>
                      <a:gd name="T32" fmla="*/ 736 w 1293"/>
                      <a:gd name="T33" fmla="*/ 0 h 898"/>
                      <a:gd name="T34" fmla="*/ 861 w 1293"/>
                      <a:gd name="T35" fmla="*/ 2 h 898"/>
                      <a:gd name="T36" fmla="*/ 887 w 1293"/>
                      <a:gd name="T37" fmla="*/ 22 h 898"/>
                      <a:gd name="T38" fmla="*/ 898 w 1293"/>
                      <a:gd name="T39" fmla="*/ 54 h 898"/>
                      <a:gd name="T40" fmla="*/ 898 w 1293"/>
                      <a:gd name="T41" fmla="*/ 164 h 898"/>
                      <a:gd name="T42" fmla="*/ 1161 w 1293"/>
                      <a:gd name="T43" fmla="*/ 398 h 898"/>
                      <a:gd name="T44" fmla="*/ 1210 w 1293"/>
                      <a:gd name="T45" fmla="*/ 398 h 898"/>
                      <a:gd name="T46" fmla="*/ 1253 w 1293"/>
                      <a:gd name="T47" fmla="*/ 418 h 898"/>
                      <a:gd name="T48" fmla="*/ 1282 w 1293"/>
                      <a:gd name="T49" fmla="*/ 455 h 898"/>
                      <a:gd name="T50" fmla="*/ 1293 w 1293"/>
                      <a:gd name="T51" fmla="*/ 503 h 898"/>
                      <a:gd name="T52" fmla="*/ 1282 w 1293"/>
                      <a:gd name="T53" fmla="*/ 550 h 898"/>
                      <a:gd name="T54" fmla="*/ 1253 w 1293"/>
                      <a:gd name="T55" fmla="*/ 586 h 898"/>
                      <a:gd name="T56" fmla="*/ 1210 w 1293"/>
                      <a:gd name="T57" fmla="*/ 608 h 898"/>
                      <a:gd name="T58" fmla="*/ 1161 w 1293"/>
                      <a:gd name="T59" fmla="*/ 608 h 898"/>
                      <a:gd name="T60" fmla="*/ 1118 w 1293"/>
                      <a:gd name="T61" fmla="*/ 586 h 898"/>
                      <a:gd name="T62" fmla="*/ 826 w 1293"/>
                      <a:gd name="T63" fmla="*/ 844 h 898"/>
                      <a:gd name="T64" fmla="*/ 816 w 1293"/>
                      <a:gd name="T65" fmla="*/ 876 h 898"/>
                      <a:gd name="T66" fmla="*/ 789 w 1293"/>
                      <a:gd name="T67" fmla="*/ 895 h 898"/>
                      <a:gd name="T68" fmla="*/ 664 w 1293"/>
                      <a:gd name="T69" fmla="*/ 898 h 898"/>
                      <a:gd name="T70" fmla="*/ 633 w 1293"/>
                      <a:gd name="T71" fmla="*/ 887 h 898"/>
                      <a:gd name="T72" fmla="*/ 613 w 1293"/>
                      <a:gd name="T73" fmla="*/ 861 h 898"/>
                      <a:gd name="T74" fmla="*/ 611 w 1293"/>
                      <a:gd name="T75" fmla="*/ 796 h 898"/>
                      <a:gd name="T76" fmla="*/ 206 w 1293"/>
                      <a:gd name="T77" fmla="*/ 695 h 898"/>
                      <a:gd name="T78" fmla="*/ 179 w 1293"/>
                      <a:gd name="T79" fmla="*/ 715 h 898"/>
                      <a:gd name="T80" fmla="*/ 54 w 1293"/>
                      <a:gd name="T81" fmla="*/ 718 h 898"/>
                      <a:gd name="T82" fmla="*/ 22 w 1293"/>
                      <a:gd name="T83" fmla="*/ 708 h 898"/>
                      <a:gd name="T84" fmla="*/ 2 w 1293"/>
                      <a:gd name="T85" fmla="*/ 681 h 898"/>
                      <a:gd name="T86" fmla="*/ 0 w 1293"/>
                      <a:gd name="T87" fmla="*/ 557 h 898"/>
                      <a:gd name="T88" fmla="*/ 11 w 1293"/>
                      <a:gd name="T89" fmla="*/ 525 h 898"/>
                      <a:gd name="T90" fmla="*/ 37 w 1293"/>
                      <a:gd name="T91" fmla="*/ 505 h 898"/>
                      <a:gd name="T92" fmla="*/ 162 w 1293"/>
                      <a:gd name="T93" fmla="*/ 503 h 898"/>
                      <a:gd name="T94" fmla="*/ 194 w 1293"/>
                      <a:gd name="T95" fmla="*/ 513 h 898"/>
                      <a:gd name="T96" fmla="*/ 395 w 1293"/>
                      <a:gd name="T97" fmla="*/ 441 h 898"/>
                      <a:gd name="T98" fmla="*/ 397 w 1293"/>
                      <a:gd name="T99" fmla="*/ 360 h 898"/>
                      <a:gd name="T100" fmla="*/ 417 w 1293"/>
                      <a:gd name="T101" fmla="*/ 334 h 898"/>
                      <a:gd name="T102" fmla="*/ 449 w 1293"/>
                      <a:gd name="T103" fmla="*/ 323 h 898"/>
                      <a:gd name="T104" fmla="*/ 683 w 1293"/>
                      <a:gd name="T105" fmla="*/ 173 h 898"/>
                      <a:gd name="T106" fmla="*/ 682 w 1293"/>
                      <a:gd name="T107" fmla="*/ 162 h 898"/>
                      <a:gd name="T108" fmla="*/ 685 w 1293"/>
                      <a:gd name="T109" fmla="*/ 37 h 898"/>
                      <a:gd name="T110" fmla="*/ 705 w 1293"/>
                      <a:gd name="T111" fmla="*/ 11 h 898"/>
                      <a:gd name="T112" fmla="*/ 736 w 1293"/>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3" h="898">
                        <a:moveTo>
                          <a:pt x="611" y="479"/>
                        </a:moveTo>
                        <a:lnTo>
                          <a:pt x="611" y="485"/>
                        </a:lnTo>
                        <a:lnTo>
                          <a:pt x="607" y="502"/>
                        </a:lnTo>
                        <a:lnTo>
                          <a:pt x="600" y="517"/>
                        </a:lnTo>
                        <a:lnTo>
                          <a:pt x="588" y="528"/>
                        </a:lnTo>
                        <a:lnTo>
                          <a:pt x="574" y="536"/>
                        </a:lnTo>
                        <a:lnTo>
                          <a:pt x="557" y="539"/>
                        </a:lnTo>
                        <a:lnTo>
                          <a:pt x="449" y="539"/>
                        </a:lnTo>
                        <a:lnTo>
                          <a:pt x="431" y="536"/>
                        </a:lnTo>
                        <a:lnTo>
                          <a:pt x="416" y="527"/>
                        </a:lnTo>
                        <a:lnTo>
                          <a:pt x="405" y="516"/>
                        </a:lnTo>
                        <a:lnTo>
                          <a:pt x="216" y="601"/>
                        </a:lnTo>
                        <a:lnTo>
                          <a:pt x="216" y="604"/>
                        </a:lnTo>
                        <a:lnTo>
                          <a:pt x="613" y="722"/>
                        </a:lnTo>
                        <a:lnTo>
                          <a:pt x="620" y="706"/>
                        </a:lnTo>
                        <a:lnTo>
                          <a:pt x="632" y="693"/>
                        </a:lnTo>
                        <a:lnTo>
                          <a:pt x="647" y="686"/>
                        </a:lnTo>
                        <a:lnTo>
                          <a:pt x="664" y="683"/>
                        </a:lnTo>
                        <a:lnTo>
                          <a:pt x="772" y="683"/>
                        </a:lnTo>
                        <a:lnTo>
                          <a:pt x="784" y="684"/>
                        </a:lnTo>
                        <a:lnTo>
                          <a:pt x="795" y="688"/>
                        </a:lnTo>
                        <a:lnTo>
                          <a:pt x="805" y="694"/>
                        </a:lnTo>
                        <a:lnTo>
                          <a:pt x="1076" y="527"/>
                        </a:lnTo>
                        <a:lnTo>
                          <a:pt x="611" y="479"/>
                        </a:lnTo>
                        <a:close/>
                        <a:moveTo>
                          <a:pt x="846" y="216"/>
                        </a:moveTo>
                        <a:lnTo>
                          <a:pt x="844" y="216"/>
                        </a:lnTo>
                        <a:lnTo>
                          <a:pt x="743" y="216"/>
                        </a:lnTo>
                        <a:lnTo>
                          <a:pt x="610" y="366"/>
                        </a:lnTo>
                        <a:lnTo>
                          <a:pt x="610" y="371"/>
                        </a:lnTo>
                        <a:lnTo>
                          <a:pt x="611" y="377"/>
                        </a:lnTo>
                        <a:lnTo>
                          <a:pt x="611" y="406"/>
                        </a:lnTo>
                        <a:lnTo>
                          <a:pt x="1088" y="456"/>
                        </a:lnTo>
                        <a:lnTo>
                          <a:pt x="846" y="216"/>
                        </a:lnTo>
                        <a:close/>
                        <a:moveTo>
                          <a:pt x="736" y="0"/>
                        </a:moveTo>
                        <a:lnTo>
                          <a:pt x="844" y="0"/>
                        </a:lnTo>
                        <a:lnTo>
                          <a:pt x="861" y="2"/>
                        </a:lnTo>
                        <a:lnTo>
                          <a:pt x="876" y="11"/>
                        </a:lnTo>
                        <a:lnTo>
                          <a:pt x="887" y="22"/>
                        </a:lnTo>
                        <a:lnTo>
                          <a:pt x="895" y="37"/>
                        </a:lnTo>
                        <a:lnTo>
                          <a:pt x="898" y="54"/>
                        </a:lnTo>
                        <a:lnTo>
                          <a:pt x="898" y="162"/>
                        </a:lnTo>
                        <a:lnTo>
                          <a:pt x="898" y="164"/>
                        </a:lnTo>
                        <a:lnTo>
                          <a:pt x="1139" y="406"/>
                        </a:lnTo>
                        <a:lnTo>
                          <a:pt x="1161" y="398"/>
                        </a:lnTo>
                        <a:lnTo>
                          <a:pt x="1185" y="395"/>
                        </a:lnTo>
                        <a:lnTo>
                          <a:pt x="1210" y="398"/>
                        </a:lnTo>
                        <a:lnTo>
                          <a:pt x="1233" y="406"/>
                        </a:lnTo>
                        <a:lnTo>
                          <a:pt x="1253" y="418"/>
                        </a:lnTo>
                        <a:lnTo>
                          <a:pt x="1269" y="435"/>
                        </a:lnTo>
                        <a:lnTo>
                          <a:pt x="1282" y="455"/>
                        </a:lnTo>
                        <a:lnTo>
                          <a:pt x="1290" y="478"/>
                        </a:lnTo>
                        <a:lnTo>
                          <a:pt x="1293" y="503"/>
                        </a:lnTo>
                        <a:lnTo>
                          <a:pt x="1290" y="527"/>
                        </a:lnTo>
                        <a:lnTo>
                          <a:pt x="1282" y="550"/>
                        </a:lnTo>
                        <a:lnTo>
                          <a:pt x="1269" y="571"/>
                        </a:lnTo>
                        <a:lnTo>
                          <a:pt x="1253" y="586"/>
                        </a:lnTo>
                        <a:lnTo>
                          <a:pt x="1233" y="599"/>
                        </a:lnTo>
                        <a:lnTo>
                          <a:pt x="1210" y="608"/>
                        </a:lnTo>
                        <a:lnTo>
                          <a:pt x="1185" y="611"/>
                        </a:lnTo>
                        <a:lnTo>
                          <a:pt x="1161" y="608"/>
                        </a:lnTo>
                        <a:lnTo>
                          <a:pt x="1138" y="599"/>
                        </a:lnTo>
                        <a:lnTo>
                          <a:pt x="1118" y="586"/>
                        </a:lnTo>
                        <a:lnTo>
                          <a:pt x="826" y="766"/>
                        </a:lnTo>
                        <a:lnTo>
                          <a:pt x="826" y="844"/>
                        </a:lnTo>
                        <a:lnTo>
                          <a:pt x="823" y="861"/>
                        </a:lnTo>
                        <a:lnTo>
                          <a:pt x="816" y="876"/>
                        </a:lnTo>
                        <a:lnTo>
                          <a:pt x="804" y="887"/>
                        </a:lnTo>
                        <a:lnTo>
                          <a:pt x="789" y="895"/>
                        </a:lnTo>
                        <a:lnTo>
                          <a:pt x="772" y="898"/>
                        </a:lnTo>
                        <a:lnTo>
                          <a:pt x="664" y="898"/>
                        </a:lnTo>
                        <a:lnTo>
                          <a:pt x="648" y="895"/>
                        </a:lnTo>
                        <a:lnTo>
                          <a:pt x="633" y="887"/>
                        </a:lnTo>
                        <a:lnTo>
                          <a:pt x="621" y="876"/>
                        </a:lnTo>
                        <a:lnTo>
                          <a:pt x="613" y="861"/>
                        </a:lnTo>
                        <a:lnTo>
                          <a:pt x="611" y="844"/>
                        </a:lnTo>
                        <a:lnTo>
                          <a:pt x="611" y="796"/>
                        </a:lnTo>
                        <a:lnTo>
                          <a:pt x="213" y="679"/>
                        </a:lnTo>
                        <a:lnTo>
                          <a:pt x="206" y="695"/>
                        </a:lnTo>
                        <a:lnTo>
                          <a:pt x="194" y="707"/>
                        </a:lnTo>
                        <a:lnTo>
                          <a:pt x="179" y="715"/>
                        </a:lnTo>
                        <a:lnTo>
                          <a:pt x="162" y="718"/>
                        </a:lnTo>
                        <a:lnTo>
                          <a:pt x="54" y="718"/>
                        </a:lnTo>
                        <a:lnTo>
                          <a:pt x="37" y="715"/>
                        </a:lnTo>
                        <a:lnTo>
                          <a:pt x="22" y="708"/>
                        </a:lnTo>
                        <a:lnTo>
                          <a:pt x="11" y="696"/>
                        </a:lnTo>
                        <a:lnTo>
                          <a:pt x="2" y="681"/>
                        </a:lnTo>
                        <a:lnTo>
                          <a:pt x="0" y="665"/>
                        </a:lnTo>
                        <a:lnTo>
                          <a:pt x="0" y="557"/>
                        </a:lnTo>
                        <a:lnTo>
                          <a:pt x="2" y="540"/>
                        </a:lnTo>
                        <a:lnTo>
                          <a:pt x="11" y="525"/>
                        </a:lnTo>
                        <a:lnTo>
                          <a:pt x="22" y="513"/>
                        </a:lnTo>
                        <a:lnTo>
                          <a:pt x="37" y="505"/>
                        </a:lnTo>
                        <a:lnTo>
                          <a:pt x="54" y="503"/>
                        </a:lnTo>
                        <a:lnTo>
                          <a:pt x="162" y="503"/>
                        </a:lnTo>
                        <a:lnTo>
                          <a:pt x="179" y="506"/>
                        </a:lnTo>
                        <a:lnTo>
                          <a:pt x="194" y="513"/>
                        </a:lnTo>
                        <a:lnTo>
                          <a:pt x="206" y="526"/>
                        </a:lnTo>
                        <a:lnTo>
                          <a:pt x="395" y="441"/>
                        </a:lnTo>
                        <a:lnTo>
                          <a:pt x="395" y="377"/>
                        </a:lnTo>
                        <a:lnTo>
                          <a:pt x="397" y="360"/>
                        </a:lnTo>
                        <a:lnTo>
                          <a:pt x="406" y="346"/>
                        </a:lnTo>
                        <a:lnTo>
                          <a:pt x="417" y="334"/>
                        </a:lnTo>
                        <a:lnTo>
                          <a:pt x="432" y="325"/>
                        </a:lnTo>
                        <a:lnTo>
                          <a:pt x="449" y="323"/>
                        </a:lnTo>
                        <a:lnTo>
                          <a:pt x="550" y="323"/>
                        </a:lnTo>
                        <a:lnTo>
                          <a:pt x="683" y="173"/>
                        </a:lnTo>
                        <a:lnTo>
                          <a:pt x="682" y="167"/>
                        </a:lnTo>
                        <a:lnTo>
                          <a:pt x="682" y="162"/>
                        </a:lnTo>
                        <a:lnTo>
                          <a:pt x="682" y="54"/>
                        </a:lnTo>
                        <a:lnTo>
                          <a:pt x="685" y="37"/>
                        </a:lnTo>
                        <a:lnTo>
                          <a:pt x="693" y="22"/>
                        </a:lnTo>
                        <a:lnTo>
                          <a:pt x="705" y="11"/>
                        </a:lnTo>
                        <a:lnTo>
                          <a:pt x="719" y="2"/>
                        </a:lnTo>
                        <a:lnTo>
                          <a:pt x="736"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Rectangle: Single Corner Rounded 1">
                  <a:extLst>
                    <a:ext uri="{FF2B5EF4-FFF2-40B4-BE49-F238E27FC236}">
                      <a16:creationId xmlns:a16="http://schemas.microsoft.com/office/drawing/2014/main" id="{36867A92-B04C-4EFB-B813-8C547A2E3EBE}"/>
                    </a:ext>
                  </a:extLst>
                </p:cNvPr>
                <p:cNvSpPr/>
                <p:nvPr/>
              </p:nvSpPr>
              <p:spPr bwMode="auto">
                <a:xfrm>
                  <a:off x="1915427" y="2117557"/>
                  <a:ext cx="3157087" cy="3339966"/>
                </a:xfrm>
                <a:prstGeom prst="round1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9" name="Group 8">
                  <a:extLst>
                    <a:ext uri="{FF2B5EF4-FFF2-40B4-BE49-F238E27FC236}">
                      <a16:creationId xmlns:a16="http://schemas.microsoft.com/office/drawing/2014/main" id="{AE0FE26E-DB0C-4C97-8457-5F80ACBBDD65}"/>
                    </a:ext>
                  </a:extLst>
                </p:cNvPr>
                <p:cNvGrpSpPr>
                  <a:grpSpLocks noChangeAspect="1"/>
                </p:cNvGrpSpPr>
                <p:nvPr/>
              </p:nvGrpSpPr>
              <p:grpSpPr>
                <a:xfrm>
                  <a:off x="1915427" y="2137302"/>
                  <a:ext cx="1355512" cy="969264"/>
                  <a:chOff x="5135880" y="2533368"/>
                  <a:chExt cx="666378" cy="476496"/>
                </a:xfrm>
              </p:grpSpPr>
              <p:sp useBgFill="1">
                <p:nvSpPr>
                  <p:cNvPr id="10" name="Freeform 33">
                    <a:extLst>
                      <a:ext uri="{FF2B5EF4-FFF2-40B4-BE49-F238E27FC236}">
                        <a16:creationId xmlns:a16="http://schemas.microsoft.com/office/drawing/2014/main" id="{DF49A2E8-B926-4855-A501-351C9D286270}"/>
                      </a:ext>
                    </a:extLst>
                  </p:cNvPr>
                  <p:cNvSpPr>
                    <a:spLocks noEditPoints="1"/>
                  </p:cNvSpPr>
                  <p:nvPr/>
                </p:nvSpPr>
                <p:spPr bwMode="auto">
                  <a:xfrm>
                    <a:off x="5135880" y="2533368"/>
                    <a:ext cx="666378" cy="476496"/>
                  </a:xfrm>
                  <a:custGeom>
                    <a:avLst/>
                    <a:gdLst>
                      <a:gd name="T0" fmla="*/ 1250 w 2610"/>
                      <a:gd name="T1" fmla="*/ 1374 h 1861"/>
                      <a:gd name="T2" fmla="*/ 611 w 2610"/>
                      <a:gd name="T3" fmla="*/ 1112 h 1861"/>
                      <a:gd name="T4" fmla="*/ 723 w 2610"/>
                      <a:gd name="T5" fmla="*/ 1380 h 1861"/>
                      <a:gd name="T6" fmla="*/ 1127 w 2610"/>
                      <a:gd name="T7" fmla="*/ 999 h 1861"/>
                      <a:gd name="T8" fmla="*/ 2001 w 2610"/>
                      <a:gd name="T9" fmla="*/ 714 h 1861"/>
                      <a:gd name="T10" fmla="*/ 2046 w 2610"/>
                      <a:gd name="T11" fmla="*/ 924 h 1861"/>
                      <a:gd name="T12" fmla="*/ 2064 w 2610"/>
                      <a:gd name="T13" fmla="*/ 796 h 1861"/>
                      <a:gd name="T14" fmla="*/ 1648 w 2610"/>
                      <a:gd name="T15" fmla="*/ 799 h 1861"/>
                      <a:gd name="T16" fmla="*/ 1650 w 2610"/>
                      <a:gd name="T17" fmla="*/ 917 h 1861"/>
                      <a:gd name="T18" fmla="*/ 1034 w 2610"/>
                      <a:gd name="T19" fmla="*/ 557 h 1861"/>
                      <a:gd name="T20" fmla="*/ 1052 w 2610"/>
                      <a:gd name="T21" fmla="*/ 560 h 1861"/>
                      <a:gd name="T22" fmla="*/ 1336 w 2610"/>
                      <a:gd name="T23" fmla="*/ 439 h 1861"/>
                      <a:gd name="T24" fmla="*/ 1341 w 2610"/>
                      <a:gd name="T25" fmla="*/ 429 h 1861"/>
                      <a:gd name="T26" fmla="*/ 1223 w 2610"/>
                      <a:gd name="T27" fmla="*/ 28 h 1861"/>
                      <a:gd name="T28" fmla="*/ 1341 w 2610"/>
                      <a:gd name="T29" fmla="*/ 137 h 1861"/>
                      <a:gd name="T30" fmla="*/ 1693 w 2610"/>
                      <a:gd name="T31" fmla="*/ 49 h 1861"/>
                      <a:gd name="T32" fmla="*/ 1851 w 2610"/>
                      <a:gd name="T33" fmla="*/ 0 h 1861"/>
                      <a:gd name="T34" fmla="*/ 2005 w 2610"/>
                      <a:gd name="T35" fmla="*/ 46 h 1861"/>
                      <a:gd name="T36" fmla="*/ 2107 w 2610"/>
                      <a:gd name="T37" fmla="*/ 164 h 1861"/>
                      <a:gd name="T38" fmla="*/ 2131 w 2610"/>
                      <a:gd name="T39" fmla="*/ 317 h 1861"/>
                      <a:gd name="T40" fmla="*/ 2311 w 2610"/>
                      <a:gd name="T41" fmla="*/ 615 h 1861"/>
                      <a:gd name="T42" fmla="*/ 2446 w 2610"/>
                      <a:gd name="T43" fmla="*/ 639 h 1861"/>
                      <a:gd name="T44" fmla="*/ 2565 w 2610"/>
                      <a:gd name="T45" fmla="*/ 742 h 1861"/>
                      <a:gd name="T46" fmla="*/ 2610 w 2610"/>
                      <a:gd name="T47" fmla="*/ 896 h 1861"/>
                      <a:gd name="T48" fmla="*/ 2565 w 2610"/>
                      <a:gd name="T49" fmla="*/ 1050 h 1861"/>
                      <a:gd name="T50" fmla="*/ 2446 w 2610"/>
                      <a:gd name="T51" fmla="*/ 1153 h 1861"/>
                      <a:gd name="T52" fmla="*/ 2300 w 2610"/>
                      <a:gd name="T53" fmla="*/ 1178 h 1861"/>
                      <a:gd name="T54" fmla="*/ 2134 w 2610"/>
                      <a:gd name="T55" fmla="*/ 1374 h 1861"/>
                      <a:gd name="T56" fmla="*/ 2087 w 2610"/>
                      <a:gd name="T57" fmla="*/ 1528 h 1861"/>
                      <a:gd name="T58" fmla="*/ 1970 w 2610"/>
                      <a:gd name="T59" fmla="*/ 1630 h 1861"/>
                      <a:gd name="T60" fmla="*/ 1810 w 2610"/>
                      <a:gd name="T61" fmla="*/ 1654 h 1861"/>
                      <a:gd name="T62" fmla="*/ 1672 w 2610"/>
                      <a:gd name="T63" fmla="*/ 1591 h 1861"/>
                      <a:gd name="T64" fmla="*/ 1169 w 2610"/>
                      <a:gd name="T65" fmla="*/ 1772 h 1861"/>
                      <a:gd name="T66" fmla="*/ 1041 w 2610"/>
                      <a:gd name="T67" fmla="*/ 1850 h 1861"/>
                      <a:gd name="T68" fmla="*/ 886 w 2610"/>
                      <a:gd name="T69" fmla="*/ 1850 h 1861"/>
                      <a:gd name="T70" fmla="*/ 758 w 2610"/>
                      <a:gd name="T71" fmla="*/ 1771 h 1861"/>
                      <a:gd name="T72" fmla="*/ 490 w 2610"/>
                      <a:gd name="T73" fmla="*/ 1632 h 1861"/>
                      <a:gd name="T74" fmla="*/ 361 w 2610"/>
                      <a:gd name="T75" fmla="*/ 1713 h 1861"/>
                      <a:gd name="T76" fmla="*/ 201 w 2610"/>
                      <a:gd name="T77" fmla="*/ 1713 h 1861"/>
                      <a:gd name="T78" fmla="*/ 70 w 2610"/>
                      <a:gd name="T79" fmla="*/ 1627 h 1861"/>
                      <a:gd name="T80" fmla="*/ 3 w 2610"/>
                      <a:gd name="T81" fmla="*/ 1484 h 1861"/>
                      <a:gd name="T82" fmla="*/ 24 w 2610"/>
                      <a:gd name="T83" fmla="*/ 1328 h 1861"/>
                      <a:gd name="T84" fmla="*/ 117 w 2610"/>
                      <a:gd name="T85" fmla="*/ 1213 h 1861"/>
                      <a:gd name="T86" fmla="*/ 259 w 2610"/>
                      <a:gd name="T87" fmla="*/ 1161 h 1861"/>
                      <a:gd name="T88" fmla="*/ 343 w 2610"/>
                      <a:gd name="T89" fmla="*/ 801 h 1861"/>
                      <a:gd name="T90" fmla="*/ 367 w 2610"/>
                      <a:gd name="T91" fmla="*/ 641 h 1861"/>
                      <a:gd name="T92" fmla="*/ 470 w 2610"/>
                      <a:gd name="T93" fmla="*/ 523 h 1861"/>
                      <a:gd name="T94" fmla="*/ 623 w 2610"/>
                      <a:gd name="T95" fmla="*/ 477 h 1861"/>
                      <a:gd name="T96" fmla="*/ 821 w 2610"/>
                      <a:gd name="T97" fmla="*/ 317 h 1861"/>
                      <a:gd name="T98" fmla="*/ 844 w 2610"/>
                      <a:gd name="T99" fmla="*/ 164 h 1861"/>
                      <a:gd name="T100" fmla="*/ 946 w 2610"/>
                      <a:gd name="T101" fmla="*/ 46 h 1861"/>
                      <a:gd name="T102" fmla="*/ 1101 w 2610"/>
                      <a:gd name="T103"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10" h="1861">
                        <a:moveTo>
                          <a:pt x="1426" y="1140"/>
                        </a:moveTo>
                        <a:lnTo>
                          <a:pt x="1404" y="1143"/>
                        </a:lnTo>
                        <a:lnTo>
                          <a:pt x="1381" y="1144"/>
                        </a:lnTo>
                        <a:lnTo>
                          <a:pt x="1250" y="1374"/>
                        </a:lnTo>
                        <a:lnTo>
                          <a:pt x="1575" y="1311"/>
                        </a:lnTo>
                        <a:lnTo>
                          <a:pt x="1576" y="1308"/>
                        </a:lnTo>
                        <a:lnTo>
                          <a:pt x="1426" y="1140"/>
                        </a:lnTo>
                        <a:close/>
                        <a:moveTo>
                          <a:pt x="611" y="1112"/>
                        </a:moveTo>
                        <a:lnTo>
                          <a:pt x="522" y="1291"/>
                        </a:lnTo>
                        <a:lnTo>
                          <a:pt x="535" y="1318"/>
                        </a:lnTo>
                        <a:lnTo>
                          <a:pt x="547" y="1345"/>
                        </a:lnTo>
                        <a:lnTo>
                          <a:pt x="723" y="1380"/>
                        </a:lnTo>
                        <a:lnTo>
                          <a:pt x="611" y="1112"/>
                        </a:lnTo>
                        <a:close/>
                        <a:moveTo>
                          <a:pt x="858" y="939"/>
                        </a:moveTo>
                        <a:lnTo>
                          <a:pt x="985" y="1247"/>
                        </a:lnTo>
                        <a:lnTo>
                          <a:pt x="1127" y="999"/>
                        </a:lnTo>
                        <a:lnTo>
                          <a:pt x="1121" y="987"/>
                        </a:lnTo>
                        <a:lnTo>
                          <a:pt x="1114" y="974"/>
                        </a:lnTo>
                        <a:lnTo>
                          <a:pt x="858" y="939"/>
                        </a:lnTo>
                        <a:close/>
                        <a:moveTo>
                          <a:pt x="2001" y="714"/>
                        </a:moveTo>
                        <a:lnTo>
                          <a:pt x="2004" y="1032"/>
                        </a:lnTo>
                        <a:lnTo>
                          <a:pt x="2057" y="974"/>
                        </a:lnTo>
                        <a:lnTo>
                          <a:pt x="2050" y="949"/>
                        </a:lnTo>
                        <a:lnTo>
                          <a:pt x="2046" y="924"/>
                        </a:lnTo>
                        <a:lnTo>
                          <a:pt x="2045" y="896"/>
                        </a:lnTo>
                        <a:lnTo>
                          <a:pt x="2047" y="861"/>
                        </a:lnTo>
                        <a:lnTo>
                          <a:pt x="2053" y="829"/>
                        </a:lnTo>
                        <a:lnTo>
                          <a:pt x="2064" y="796"/>
                        </a:lnTo>
                        <a:lnTo>
                          <a:pt x="2001" y="714"/>
                        </a:lnTo>
                        <a:close/>
                        <a:moveTo>
                          <a:pt x="1707" y="687"/>
                        </a:moveTo>
                        <a:lnTo>
                          <a:pt x="1639" y="769"/>
                        </a:lnTo>
                        <a:lnTo>
                          <a:pt x="1648" y="799"/>
                        </a:lnTo>
                        <a:lnTo>
                          <a:pt x="1654" y="831"/>
                        </a:lnTo>
                        <a:lnTo>
                          <a:pt x="1656" y="862"/>
                        </a:lnTo>
                        <a:lnTo>
                          <a:pt x="1654" y="890"/>
                        </a:lnTo>
                        <a:lnTo>
                          <a:pt x="1650" y="917"/>
                        </a:lnTo>
                        <a:lnTo>
                          <a:pt x="1643" y="944"/>
                        </a:lnTo>
                        <a:lnTo>
                          <a:pt x="1710" y="1019"/>
                        </a:lnTo>
                        <a:lnTo>
                          <a:pt x="1707" y="687"/>
                        </a:lnTo>
                        <a:close/>
                        <a:moveTo>
                          <a:pt x="1034" y="557"/>
                        </a:moveTo>
                        <a:lnTo>
                          <a:pt x="936" y="654"/>
                        </a:lnTo>
                        <a:lnTo>
                          <a:pt x="1126" y="681"/>
                        </a:lnTo>
                        <a:lnTo>
                          <a:pt x="1070" y="562"/>
                        </a:lnTo>
                        <a:lnTo>
                          <a:pt x="1052" y="560"/>
                        </a:lnTo>
                        <a:lnTo>
                          <a:pt x="1034" y="557"/>
                        </a:lnTo>
                        <a:close/>
                        <a:moveTo>
                          <a:pt x="1341" y="429"/>
                        </a:moveTo>
                        <a:lnTo>
                          <a:pt x="1338" y="435"/>
                        </a:lnTo>
                        <a:lnTo>
                          <a:pt x="1336" y="439"/>
                        </a:lnTo>
                        <a:lnTo>
                          <a:pt x="1404" y="582"/>
                        </a:lnTo>
                        <a:lnTo>
                          <a:pt x="1413" y="583"/>
                        </a:lnTo>
                        <a:lnTo>
                          <a:pt x="1540" y="429"/>
                        </a:lnTo>
                        <a:lnTo>
                          <a:pt x="1341" y="429"/>
                        </a:lnTo>
                        <a:close/>
                        <a:moveTo>
                          <a:pt x="1101" y="0"/>
                        </a:moveTo>
                        <a:lnTo>
                          <a:pt x="1144" y="4"/>
                        </a:lnTo>
                        <a:lnTo>
                          <a:pt x="1184" y="13"/>
                        </a:lnTo>
                        <a:lnTo>
                          <a:pt x="1223" y="28"/>
                        </a:lnTo>
                        <a:lnTo>
                          <a:pt x="1258" y="49"/>
                        </a:lnTo>
                        <a:lnTo>
                          <a:pt x="1290" y="73"/>
                        </a:lnTo>
                        <a:lnTo>
                          <a:pt x="1318" y="103"/>
                        </a:lnTo>
                        <a:lnTo>
                          <a:pt x="1341" y="137"/>
                        </a:lnTo>
                        <a:lnTo>
                          <a:pt x="1610" y="137"/>
                        </a:lnTo>
                        <a:lnTo>
                          <a:pt x="1633" y="103"/>
                        </a:lnTo>
                        <a:lnTo>
                          <a:pt x="1662" y="73"/>
                        </a:lnTo>
                        <a:lnTo>
                          <a:pt x="1693" y="49"/>
                        </a:lnTo>
                        <a:lnTo>
                          <a:pt x="1728" y="28"/>
                        </a:lnTo>
                        <a:lnTo>
                          <a:pt x="1767" y="13"/>
                        </a:lnTo>
                        <a:lnTo>
                          <a:pt x="1807" y="4"/>
                        </a:lnTo>
                        <a:lnTo>
                          <a:pt x="1851" y="0"/>
                        </a:lnTo>
                        <a:lnTo>
                          <a:pt x="1892" y="4"/>
                        </a:lnTo>
                        <a:lnTo>
                          <a:pt x="1932" y="12"/>
                        </a:lnTo>
                        <a:lnTo>
                          <a:pt x="1970" y="27"/>
                        </a:lnTo>
                        <a:lnTo>
                          <a:pt x="2005" y="46"/>
                        </a:lnTo>
                        <a:lnTo>
                          <a:pt x="2035" y="69"/>
                        </a:lnTo>
                        <a:lnTo>
                          <a:pt x="2064" y="98"/>
                        </a:lnTo>
                        <a:lnTo>
                          <a:pt x="2087" y="129"/>
                        </a:lnTo>
                        <a:lnTo>
                          <a:pt x="2107" y="164"/>
                        </a:lnTo>
                        <a:lnTo>
                          <a:pt x="2121" y="201"/>
                        </a:lnTo>
                        <a:lnTo>
                          <a:pt x="2131" y="241"/>
                        </a:lnTo>
                        <a:lnTo>
                          <a:pt x="2134" y="282"/>
                        </a:lnTo>
                        <a:lnTo>
                          <a:pt x="2131" y="317"/>
                        </a:lnTo>
                        <a:lnTo>
                          <a:pt x="2124" y="351"/>
                        </a:lnTo>
                        <a:lnTo>
                          <a:pt x="2114" y="383"/>
                        </a:lnTo>
                        <a:lnTo>
                          <a:pt x="2295" y="616"/>
                        </a:lnTo>
                        <a:lnTo>
                          <a:pt x="2311" y="615"/>
                        </a:lnTo>
                        <a:lnTo>
                          <a:pt x="2328" y="613"/>
                        </a:lnTo>
                        <a:lnTo>
                          <a:pt x="2369" y="616"/>
                        </a:lnTo>
                        <a:lnTo>
                          <a:pt x="2409" y="626"/>
                        </a:lnTo>
                        <a:lnTo>
                          <a:pt x="2446" y="639"/>
                        </a:lnTo>
                        <a:lnTo>
                          <a:pt x="2481" y="660"/>
                        </a:lnTo>
                        <a:lnTo>
                          <a:pt x="2513" y="683"/>
                        </a:lnTo>
                        <a:lnTo>
                          <a:pt x="2541" y="711"/>
                        </a:lnTo>
                        <a:lnTo>
                          <a:pt x="2565" y="742"/>
                        </a:lnTo>
                        <a:lnTo>
                          <a:pt x="2584" y="777"/>
                        </a:lnTo>
                        <a:lnTo>
                          <a:pt x="2599" y="815"/>
                        </a:lnTo>
                        <a:lnTo>
                          <a:pt x="2607" y="855"/>
                        </a:lnTo>
                        <a:lnTo>
                          <a:pt x="2610" y="896"/>
                        </a:lnTo>
                        <a:lnTo>
                          <a:pt x="2607" y="938"/>
                        </a:lnTo>
                        <a:lnTo>
                          <a:pt x="2599" y="978"/>
                        </a:lnTo>
                        <a:lnTo>
                          <a:pt x="2584" y="1016"/>
                        </a:lnTo>
                        <a:lnTo>
                          <a:pt x="2565" y="1050"/>
                        </a:lnTo>
                        <a:lnTo>
                          <a:pt x="2541" y="1082"/>
                        </a:lnTo>
                        <a:lnTo>
                          <a:pt x="2513" y="1110"/>
                        </a:lnTo>
                        <a:lnTo>
                          <a:pt x="2481" y="1134"/>
                        </a:lnTo>
                        <a:lnTo>
                          <a:pt x="2446" y="1153"/>
                        </a:lnTo>
                        <a:lnTo>
                          <a:pt x="2409" y="1168"/>
                        </a:lnTo>
                        <a:lnTo>
                          <a:pt x="2369" y="1176"/>
                        </a:lnTo>
                        <a:lnTo>
                          <a:pt x="2328" y="1179"/>
                        </a:lnTo>
                        <a:lnTo>
                          <a:pt x="2300" y="1178"/>
                        </a:lnTo>
                        <a:lnTo>
                          <a:pt x="2272" y="1174"/>
                        </a:lnTo>
                        <a:lnTo>
                          <a:pt x="2128" y="1329"/>
                        </a:lnTo>
                        <a:lnTo>
                          <a:pt x="2132" y="1351"/>
                        </a:lnTo>
                        <a:lnTo>
                          <a:pt x="2134" y="1374"/>
                        </a:lnTo>
                        <a:lnTo>
                          <a:pt x="2131" y="1415"/>
                        </a:lnTo>
                        <a:lnTo>
                          <a:pt x="2121" y="1455"/>
                        </a:lnTo>
                        <a:lnTo>
                          <a:pt x="2107" y="1493"/>
                        </a:lnTo>
                        <a:lnTo>
                          <a:pt x="2087" y="1528"/>
                        </a:lnTo>
                        <a:lnTo>
                          <a:pt x="2064" y="1559"/>
                        </a:lnTo>
                        <a:lnTo>
                          <a:pt x="2035" y="1587"/>
                        </a:lnTo>
                        <a:lnTo>
                          <a:pt x="2005" y="1610"/>
                        </a:lnTo>
                        <a:lnTo>
                          <a:pt x="1970" y="1630"/>
                        </a:lnTo>
                        <a:lnTo>
                          <a:pt x="1932" y="1644"/>
                        </a:lnTo>
                        <a:lnTo>
                          <a:pt x="1892" y="1654"/>
                        </a:lnTo>
                        <a:lnTo>
                          <a:pt x="1851" y="1657"/>
                        </a:lnTo>
                        <a:lnTo>
                          <a:pt x="1810" y="1654"/>
                        </a:lnTo>
                        <a:lnTo>
                          <a:pt x="1772" y="1645"/>
                        </a:lnTo>
                        <a:lnTo>
                          <a:pt x="1737" y="1631"/>
                        </a:lnTo>
                        <a:lnTo>
                          <a:pt x="1703" y="1613"/>
                        </a:lnTo>
                        <a:lnTo>
                          <a:pt x="1672" y="1591"/>
                        </a:lnTo>
                        <a:lnTo>
                          <a:pt x="1228" y="1676"/>
                        </a:lnTo>
                        <a:lnTo>
                          <a:pt x="1213" y="1711"/>
                        </a:lnTo>
                        <a:lnTo>
                          <a:pt x="1192" y="1743"/>
                        </a:lnTo>
                        <a:lnTo>
                          <a:pt x="1169" y="1772"/>
                        </a:lnTo>
                        <a:lnTo>
                          <a:pt x="1142" y="1797"/>
                        </a:lnTo>
                        <a:lnTo>
                          <a:pt x="1111" y="1819"/>
                        </a:lnTo>
                        <a:lnTo>
                          <a:pt x="1077" y="1837"/>
                        </a:lnTo>
                        <a:lnTo>
                          <a:pt x="1041" y="1850"/>
                        </a:lnTo>
                        <a:lnTo>
                          <a:pt x="1004" y="1859"/>
                        </a:lnTo>
                        <a:lnTo>
                          <a:pt x="964" y="1861"/>
                        </a:lnTo>
                        <a:lnTo>
                          <a:pt x="924" y="1859"/>
                        </a:lnTo>
                        <a:lnTo>
                          <a:pt x="886" y="1850"/>
                        </a:lnTo>
                        <a:lnTo>
                          <a:pt x="850" y="1836"/>
                        </a:lnTo>
                        <a:lnTo>
                          <a:pt x="816" y="1818"/>
                        </a:lnTo>
                        <a:lnTo>
                          <a:pt x="786" y="1797"/>
                        </a:lnTo>
                        <a:lnTo>
                          <a:pt x="758" y="1771"/>
                        </a:lnTo>
                        <a:lnTo>
                          <a:pt x="735" y="1741"/>
                        </a:lnTo>
                        <a:lnTo>
                          <a:pt x="715" y="1710"/>
                        </a:lnTo>
                        <a:lnTo>
                          <a:pt x="699" y="1675"/>
                        </a:lnTo>
                        <a:lnTo>
                          <a:pt x="490" y="1632"/>
                        </a:lnTo>
                        <a:lnTo>
                          <a:pt x="463" y="1659"/>
                        </a:lnTo>
                        <a:lnTo>
                          <a:pt x="432" y="1681"/>
                        </a:lnTo>
                        <a:lnTo>
                          <a:pt x="398" y="1700"/>
                        </a:lnTo>
                        <a:lnTo>
                          <a:pt x="361" y="1713"/>
                        </a:lnTo>
                        <a:lnTo>
                          <a:pt x="323" y="1721"/>
                        </a:lnTo>
                        <a:lnTo>
                          <a:pt x="283" y="1724"/>
                        </a:lnTo>
                        <a:lnTo>
                          <a:pt x="241" y="1721"/>
                        </a:lnTo>
                        <a:lnTo>
                          <a:pt x="201" y="1713"/>
                        </a:lnTo>
                        <a:lnTo>
                          <a:pt x="164" y="1698"/>
                        </a:lnTo>
                        <a:lnTo>
                          <a:pt x="129" y="1679"/>
                        </a:lnTo>
                        <a:lnTo>
                          <a:pt x="97" y="1655"/>
                        </a:lnTo>
                        <a:lnTo>
                          <a:pt x="70" y="1627"/>
                        </a:lnTo>
                        <a:lnTo>
                          <a:pt x="45" y="1595"/>
                        </a:lnTo>
                        <a:lnTo>
                          <a:pt x="26" y="1561"/>
                        </a:lnTo>
                        <a:lnTo>
                          <a:pt x="11" y="1524"/>
                        </a:lnTo>
                        <a:lnTo>
                          <a:pt x="3" y="1484"/>
                        </a:lnTo>
                        <a:lnTo>
                          <a:pt x="0" y="1441"/>
                        </a:lnTo>
                        <a:lnTo>
                          <a:pt x="3" y="1402"/>
                        </a:lnTo>
                        <a:lnTo>
                          <a:pt x="10" y="1364"/>
                        </a:lnTo>
                        <a:lnTo>
                          <a:pt x="24" y="1328"/>
                        </a:lnTo>
                        <a:lnTo>
                          <a:pt x="41" y="1295"/>
                        </a:lnTo>
                        <a:lnTo>
                          <a:pt x="63" y="1265"/>
                        </a:lnTo>
                        <a:lnTo>
                          <a:pt x="89" y="1237"/>
                        </a:lnTo>
                        <a:lnTo>
                          <a:pt x="117" y="1213"/>
                        </a:lnTo>
                        <a:lnTo>
                          <a:pt x="149" y="1194"/>
                        </a:lnTo>
                        <a:lnTo>
                          <a:pt x="184" y="1178"/>
                        </a:lnTo>
                        <a:lnTo>
                          <a:pt x="221" y="1168"/>
                        </a:lnTo>
                        <a:lnTo>
                          <a:pt x="259" y="1161"/>
                        </a:lnTo>
                        <a:lnTo>
                          <a:pt x="384" y="910"/>
                        </a:lnTo>
                        <a:lnTo>
                          <a:pt x="366" y="876"/>
                        </a:lnTo>
                        <a:lnTo>
                          <a:pt x="353" y="839"/>
                        </a:lnTo>
                        <a:lnTo>
                          <a:pt x="343" y="801"/>
                        </a:lnTo>
                        <a:lnTo>
                          <a:pt x="341" y="760"/>
                        </a:lnTo>
                        <a:lnTo>
                          <a:pt x="343" y="719"/>
                        </a:lnTo>
                        <a:lnTo>
                          <a:pt x="353" y="679"/>
                        </a:lnTo>
                        <a:lnTo>
                          <a:pt x="367" y="641"/>
                        </a:lnTo>
                        <a:lnTo>
                          <a:pt x="386" y="606"/>
                        </a:lnTo>
                        <a:lnTo>
                          <a:pt x="410" y="575"/>
                        </a:lnTo>
                        <a:lnTo>
                          <a:pt x="438" y="547"/>
                        </a:lnTo>
                        <a:lnTo>
                          <a:pt x="470" y="523"/>
                        </a:lnTo>
                        <a:lnTo>
                          <a:pt x="505" y="503"/>
                        </a:lnTo>
                        <a:lnTo>
                          <a:pt x="542" y="489"/>
                        </a:lnTo>
                        <a:lnTo>
                          <a:pt x="582" y="480"/>
                        </a:lnTo>
                        <a:lnTo>
                          <a:pt x="623" y="477"/>
                        </a:lnTo>
                        <a:lnTo>
                          <a:pt x="658" y="480"/>
                        </a:lnTo>
                        <a:lnTo>
                          <a:pt x="691" y="486"/>
                        </a:lnTo>
                        <a:lnTo>
                          <a:pt x="827" y="350"/>
                        </a:lnTo>
                        <a:lnTo>
                          <a:pt x="821" y="317"/>
                        </a:lnTo>
                        <a:lnTo>
                          <a:pt x="817" y="282"/>
                        </a:lnTo>
                        <a:lnTo>
                          <a:pt x="821" y="241"/>
                        </a:lnTo>
                        <a:lnTo>
                          <a:pt x="830" y="201"/>
                        </a:lnTo>
                        <a:lnTo>
                          <a:pt x="844" y="164"/>
                        </a:lnTo>
                        <a:lnTo>
                          <a:pt x="863" y="129"/>
                        </a:lnTo>
                        <a:lnTo>
                          <a:pt x="887" y="98"/>
                        </a:lnTo>
                        <a:lnTo>
                          <a:pt x="915" y="69"/>
                        </a:lnTo>
                        <a:lnTo>
                          <a:pt x="946" y="46"/>
                        </a:lnTo>
                        <a:lnTo>
                          <a:pt x="981" y="27"/>
                        </a:lnTo>
                        <a:lnTo>
                          <a:pt x="1019" y="12"/>
                        </a:lnTo>
                        <a:lnTo>
                          <a:pt x="1059" y="4"/>
                        </a:lnTo>
                        <a:lnTo>
                          <a:pt x="1101"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34">
                    <a:extLst>
                      <a:ext uri="{FF2B5EF4-FFF2-40B4-BE49-F238E27FC236}">
                        <a16:creationId xmlns:a16="http://schemas.microsoft.com/office/drawing/2014/main" id="{0CFE205E-747B-441E-B919-45D7504E67F0}"/>
                      </a:ext>
                    </a:extLst>
                  </p:cNvPr>
                  <p:cNvSpPr>
                    <a:spLocks noEditPoints="1"/>
                  </p:cNvSpPr>
                  <p:nvPr/>
                </p:nvSpPr>
                <p:spPr bwMode="auto">
                  <a:xfrm>
                    <a:off x="5198577" y="2597856"/>
                    <a:ext cx="540984" cy="347520"/>
                  </a:xfrm>
                  <a:custGeom>
                    <a:avLst/>
                    <a:gdLst>
                      <a:gd name="T0" fmla="*/ 782 w 2113"/>
                      <a:gd name="T1" fmla="*/ 1281 h 1363"/>
                      <a:gd name="T2" fmla="*/ 1130 w 2113"/>
                      <a:gd name="T3" fmla="*/ 671 h 1363"/>
                      <a:gd name="T4" fmla="*/ 84 w 2113"/>
                      <a:gd name="T5" fmla="*/ 1168 h 1363"/>
                      <a:gd name="T6" fmla="*/ 372 w 2113"/>
                      <a:gd name="T7" fmla="*/ 593 h 1363"/>
                      <a:gd name="T8" fmla="*/ 721 w 2113"/>
                      <a:gd name="T9" fmla="*/ 1251 h 1363"/>
                      <a:gd name="T10" fmla="*/ 429 w 2113"/>
                      <a:gd name="T11" fmla="*/ 553 h 1363"/>
                      <a:gd name="T12" fmla="*/ 1645 w 2113"/>
                      <a:gd name="T13" fmla="*/ 1070 h 1363"/>
                      <a:gd name="T14" fmla="*/ 1636 w 2113"/>
                      <a:gd name="T15" fmla="*/ 135 h 1363"/>
                      <a:gd name="T16" fmla="*/ 1170 w 2113"/>
                      <a:gd name="T17" fmla="*/ 612 h 1363"/>
                      <a:gd name="T18" fmla="*/ 1568 w 2113"/>
                      <a:gd name="T19" fmla="*/ 127 h 1363"/>
                      <a:gd name="T20" fmla="*/ 447 w 2113"/>
                      <a:gd name="T21" fmla="*/ 487 h 1363"/>
                      <a:gd name="T22" fmla="*/ 841 w 2113"/>
                      <a:gd name="T23" fmla="*/ 93 h 1363"/>
                      <a:gd name="T24" fmla="*/ 1133 w 2113"/>
                      <a:gd name="T25" fmla="*/ 550 h 1363"/>
                      <a:gd name="T26" fmla="*/ 905 w 2113"/>
                      <a:gd name="T27" fmla="*/ 68 h 1363"/>
                      <a:gd name="T28" fmla="*/ 1601 w 2113"/>
                      <a:gd name="T29" fmla="*/ 0 h 1363"/>
                      <a:gd name="T30" fmla="*/ 1605 w 2113"/>
                      <a:gd name="T31" fmla="*/ 0 h 1363"/>
                      <a:gd name="T32" fmla="*/ 1606 w 2113"/>
                      <a:gd name="T33" fmla="*/ 1 h 1363"/>
                      <a:gd name="T34" fmla="*/ 1614 w 2113"/>
                      <a:gd name="T35" fmla="*/ 3 h 1363"/>
                      <a:gd name="T36" fmla="*/ 1614 w 2113"/>
                      <a:gd name="T37" fmla="*/ 3 h 1363"/>
                      <a:gd name="T38" fmla="*/ 1623 w 2113"/>
                      <a:gd name="T39" fmla="*/ 7 h 1363"/>
                      <a:gd name="T40" fmla="*/ 1628 w 2113"/>
                      <a:gd name="T41" fmla="*/ 13 h 1363"/>
                      <a:gd name="T42" fmla="*/ 2111 w 2113"/>
                      <a:gd name="T43" fmla="*/ 638 h 1363"/>
                      <a:gd name="T44" fmla="*/ 2110 w 2113"/>
                      <a:gd name="T45" fmla="*/ 660 h 1363"/>
                      <a:gd name="T46" fmla="*/ 1636 w 2113"/>
                      <a:gd name="T47" fmla="*/ 1180 h 1363"/>
                      <a:gd name="T48" fmla="*/ 1628 w 2113"/>
                      <a:gd name="T49" fmla="*/ 1186 h 1363"/>
                      <a:gd name="T50" fmla="*/ 1617 w 2113"/>
                      <a:gd name="T51" fmla="*/ 1190 h 1363"/>
                      <a:gd name="T52" fmla="*/ 715 w 2113"/>
                      <a:gd name="T53" fmla="*/ 1363 h 1363"/>
                      <a:gd name="T54" fmla="*/ 27 w 2113"/>
                      <a:gd name="T55" fmla="*/ 1226 h 1363"/>
                      <a:gd name="T56" fmla="*/ 9 w 2113"/>
                      <a:gd name="T57" fmla="*/ 1217 h 1363"/>
                      <a:gd name="T58" fmla="*/ 0 w 2113"/>
                      <a:gd name="T59" fmla="*/ 1198 h 1363"/>
                      <a:gd name="T60" fmla="*/ 3 w 2113"/>
                      <a:gd name="T61" fmla="*/ 1177 h 1363"/>
                      <a:gd name="T62" fmla="*/ 347 w 2113"/>
                      <a:gd name="T63" fmla="*/ 492 h 1363"/>
                      <a:gd name="T64" fmla="*/ 351 w 2113"/>
                      <a:gd name="T65" fmla="*/ 487 h 1363"/>
                      <a:gd name="T66" fmla="*/ 835 w 2113"/>
                      <a:gd name="T67" fmla="*/ 4 h 1363"/>
                      <a:gd name="T68" fmla="*/ 852 w 2113"/>
                      <a:gd name="T69" fmla="*/ 0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3" h="1363">
                        <a:moveTo>
                          <a:pt x="1130" y="671"/>
                        </a:moveTo>
                        <a:lnTo>
                          <a:pt x="782" y="1281"/>
                        </a:lnTo>
                        <a:lnTo>
                          <a:pt x="1546" y="1134"/>
                        </a:lnTo>
                        <a:lnTo>
                          <a:pt x="1130" y="671"/>
                        </a:lnTo>
                        <a:close/>
                        <a:moveTo>
                          <a:pt x="372" y="593"/>
                        </a:moveTo>
                        <a:lnTo>
                          <a:pt x="84" y="1168"/>
                        </a:lnTo>
                        <a:lnTo>
                          <a:pt x="659" y="1283"/>
                        </a:lnTo>
                        <a:lnTo>
                          <a:pt x="372" y="593"/>
                        </a:lnTo>
                        <a:close/>
                        <a:moveTo>
                          <a:pt x="429" y="553"/>
                        </a:moveTo>
                        <a:lnTo>
                          <a:pt x="721" y="1251"/>
                        </a:lnTo>
                        <a:lnTo>
                          <a:pt x="1069" y="640"/>
                        </a:lnTo>
                        <a:lnTo>
                          <a:pt x="429" y="553"/>
                        </a:lnTo>
                        <a:close/>
                        <a:moveTo>
                          <a:pt x="1636" y="135"/>
                        </a:moveTo>
                        <a:lnTo>
                          <a:pt x="1645" y="1070"/>
                        </a:lnTo>
                        <a:lnTo>
                          <a:pt x="2034" y="645"/>
                        </a:lnTo>
                        <a:lnTo>
                          <a:pt x="1636" y="135"/>
                        </a:lnTo>
                        <a:close/>
                        <a:moveTo>
                          <a:pt x="1568" y="127"/>
                        </a:moveTo>
                        <a:lnTo>
                          <a:pt x="1170" y="612"/>
                        </a:lnTo>
                        <a:lnTo>
                          <a:pt x="1576" y="1067"/>
                        </a:lnTo>
                        <a:lnTo>
                          <a:pt x="1568" y="127"/>
                        </a:lnTo>
                        <a:close/>
                        <a:moveTo>
                          <a:pt x="841" y="93"/>
                        </a:moveTo>
                        <a:lnTo>
                          <a:pt x="447" y="487"/>
                        </a:lnTo>
                        <a:lnTo>
                          <a:pt x="1067" y="571"/>
                        </a:lnTo>
                        <a:lnTo>
                          <a:pt x="841" y="93"/>
                        </a:lnTo>
                        <a:close/>
                        <a:moveTo>
                          <a:pt x="905" y="68"/>
                        </a:moveTo>
                        <a:lnTo>
                          <a:pt x="1133" y="550"/>
                        </a:lnTo>
                        <a:lnTo>
                          <a:pt x="1529" y="68"/>
                        </a:lnTo>
                        <a:lnTo>
                          <a:pt x="905" y="68"/>
                        </a:lnTo>
                        <a:close/>
                        <a:moveTo>
                          <a:pt x="852" y="0"/>
                        </a:moveTo>
                        <a:lnTo>
                          <a:pt x="1601" y="0"/>
                        </a:lnTo>
                        <a:lnTo>
                          <a:pt x="1603" y="0"/>
                        </a:lnTo>
                        <a:lnTo>
                          <a:pt x="1605" y="0"/>
                        </a:lnTo>
                        <a:lnTo>
                          <a:pt x="1606" y="1"/>
                        </a:lnTo>
                        <a:lnTo>
                          <a:pt x="1606" y="1"/>
                        </a:lnTo>
                        <a:lnTo>
                          <a:pt x="1610" y="1"/>
                        </a:lnTo>
                        <a:lnTo>
                          <a:pt x="1614" y="3"/>
                        </a:lnTo>
                        <a:lnTo>
                          <a:pt x="1614" y="3"/>
                        </a:lnTo>
                        <a:lnTo>
                          <a:pt x="1614" y="3"/>
                        </a:lnTo>
                        <a:lnTo>
                          <a:pt x="1619" y="5"/>
                        </a:lnTo>
                        <a:lnTo>
                          <a:pt x="1623" y="7"/>
                        </a:lnTo>
                        <a:lnTo>
                          <a:pt x="1626" y="10"/>
                        </a:lnTo>
                        <a:lnTo>
                          <a:pt x="1628" y="13"/>
                        </a:lnTo>
                        <a:lnTo>
                          <a:pt x="2105" y="626"/>
                        </a:lnTo>
                        <a:lnTo>
                          <a:pt x="2111" y="638"/>
                        </a:lnTo>
                        <a:lnTo>
                          <a:pt x="2113" y="649"/>
                        </a:lnTo>
                        <a:lnTo>
                          <a:pt x="2110" y="660"/>
                        </a:lnTo>
                        <a:lnTo>
                          <a:pt x="2103" y="670"/>
                        </a:lnTo>
                        <a:lnTo>
                          <a:pt x="1636" y="1180"/>
                        </a:lnTo>
                        <a:lnTo>
                          <a:pt x="1633" y="1183"/>
                        </a:lnTo>
                        <a:lnTo>
                          <a:pt x="1628" y="1186"/>
                        </a:lnTo>
                        <a:lnTo>
                          <a:pt x="1624" y="1188"/>
                        </a:lnTo>
                        <a:lnTo>
                          <a:pt x="1617" y="1190"/>
                        </a:lnTo>
                        <a:lnTo>
                          <a:pt x="722" y="1362"/>
                        </a:lnTo>
                        <a:lnTo>
                          <a:pt x="715" y="1363"/>
                        </a:lnTo>
                        <a:lnTo>
                          <a:pt x="709" y="1362"/>
                        </a:lnTo>
                        <a:lnTo>
                          <a:pt x="27" y="1226"/>
                        </a:lnTo>
                        <a:lnTo>
                          <a:pt x="17" y="1223"/>
                        </a:lnTo>
                        <a:lnTo>
                          <a:pt x="9" y="1217"/>
                        </a:lnTo>
                        <a:lnTo>
                          <a:pt x="3" y="1208"/>
                        </a:lnTo>
                        <a:lnTo>
                          <a:pt x="0" y="1198"/>
                        </a:lnTo>
                        <a:lnTo>
                          <a:pt x="0" y="1187"/>
                        </a:lnTo>
                        <a:lnTo>
                          <a:pt x="3" y="1177"/>
                        </a:lnTo>
                        <a:lnTo>
                          <a:pt x="343" y="496"/>
                        </a:lnTo>
                        <a:lnTo>
                          <a:pt x="347" y="492"/>
                        </a:lnTo>
                        <a:lnTo>
                          <a:pt x="347" y="492"/>
                        </a:lnTo>
                        <a:lnTo>
                          <a:pt x="351" y="487"/>
                        </a:lnTo>
                        <a:lnTo>
                          <a:pt x="827" y="10"/>
                        </a:lnTo>
                        <a:lnTo>
                          <a:pt x="835" y="4"/>
                        </a:lnTo>
                        <a:lnTo>
                          <a:pt x="843" y="0"/>
                        </a:lnTo>
                        <a:lnTo>
                          <a:pt x="8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35">
                    <a:extLst>
                      <a:ext uri="{FF2B5EF4-FFF2-40B4-BE49-F238E27FC236}">
                        <a16:creationId xmlns:a16="http://schemas.microsoft.com/office/drawing/2014/main" id="{66EE27CC-3603-4981-8160-FAA1B3D7C822}"/>
                      </a:ext>
                    </a:extLst>
                  </p:cNvPr>
                  <p:cNvSpPr>
                    <a:spLocks noEditPoints="1"/>
                  </p:cNvSpPr>
                  <p:nvPr/>
                </p:nvSpPr>
                <p:spPr bwMode="auto">
                  <a:xfrm>
                    <a:off x="5164541" y="2562029"/>
                    <a:ext cx="609055" cy="419173"/>
                  </a:xfrm>
                  <a:custGeom>
                    <a:avLst/>
                    <a:gdLst>
                      <a:gd name="T0" fmla="*/ 962 w 2386"/>
                      <a:gd name="T1" fmla="*/ 1336 h 1637"/>
                      <a:gd name="T2" fmla="*/ 1022 w 2386"/>
                      <a:gd name="T3" fmla="*/ 1466 h 1637"/>
                      <a:gd name="T4" fmla="*/ 962 w 2386"/>
                      <a:gd name="T5" fmla="*/ 1597 h 1637"/>
                      <a:gd name="T6" fmla="*/ 822 w 2386"/>
                      <a:gd name="T7" fmla="*/ 1633 h 1637"/>
                      <a:gd name="T8" fmla="*/ 705 w 2386"/>
                      <a:gd name="T9" fmla="*/ 1552 h 1637"/>
                      <a:gd name="T10" fmla="*/ 693 w 2386"/>
                      <a:gd name="T11" fmla="*/ 1406 h 1637"/>
                      <a:gd name="T12" fmla="*/ 793 w 2386"/>
                      <a:gd name="T13" fmla="*/ 1306 h 1637"/>
                      <a:gd name="T14" fmla="*/ 230 w 2386"/>
                      <a:gd name="T15" fmla="*/ 1170 h 1637"/>
                      <a:gd name="T16" fmla="*/ 330 w 2386"/>
                      <a:gd name="T17" fmla="*/ 1270 h 1637"/>
                      <a:gd name="T18" fmla="*/ 318 w 2386"/>
                      <a:gd name="T19" fmla="*/ 1416 h 1637"/>
                      <a:gd name="T20" fmla="*/ 202 w 2386"/>
                      <a:gd name="T21" fmla="*/ 1497 h 1637"/>
                      <a:gd name="T22" fmla="*/ 61 w 2386"/>
                      <a:gd name="T23" fmla="*/ 1460 h 1637"/>
                      <a:gd name="T24" fmla="*/ 0 w 2386"/>
                      <a:gd name="T25" fmla="*/ 1329 h 1637"/>
                      <a:gd name="T26" fmla="*/ 61 w 2386"/>
                      <a:gd name="T27" fmla="*/ 1199 h 1637"/>
                      <a:gd name="T28" fmla="*/ 1739 w 2386"/>
                      <a:gd name="T29" fmla="*/ 1092 h 1637"/>
                      <a:gd name="T30" fmla="*/ 1869 w 2386"/>
                      <a:gd name="T31" fmla="*/ 1152 h 1637"/>
                      <a:gd name="T32" fmla="*/ 1907 w 2386"/>
                      <a:gd name="T33" fmla="*/ 1292 h 1637"/>
                      <a:gd name="T34" fmla="*/ 1824 w 2386"/>
                      <a:gd name="T35" fmla="*/ 1408 h 1637"/>
                      <a:gd name="T36" fmla="*/ 1679 w 2386"/>
                      <a:gd name="T37" fmla="*/ 1421 h 1637"/>
                      <a:gd name="T38" fmla="*/ 1579 w 2386"/>
                      <a:gd name="T39" fmla="*/ 1321 h 1637"/>
                      <a:gd name="T40" fmla="*/ 1592 w 2386"/>
                      <a:gd name="T41" fmla="*/ 1175 h 1637"/>
                      <a:gd name="T42" fmla="*/ 1708 w 2386"/>
                      <a:gd name="T43" fmla="*/ 1094 h 1637"/>
                      <a:gd name="T44" fmla="*/ 2302 w 2386"/>
                      <a:gd name="T45" fmla="*/ 637 h 1637"/>
                      <a:gd name="T46" fmla="*/ 2383 w 2386"/>
                      <a:gd name="T47" fmla="*/ 754 h 1637"/>
                      <a:gd name="T48" fmla="*/ 2346 w 2386"/>
                      <a:gd name="T49" fmla="*/ 894 h 1637"/>
                      <a:gd name="T50" fmla="*/ 2215 w 2386"/>
                      <a:gd name="T51" fmla="*/ 955 h 1637"/>
                      <a:gd name="T52" fmla="*/ 2085 w 2386"/>
                      <a:gd name="T53" fmla="*/ 894 h 1637"/>
                      <a:gd name="T54" fmla="*/ 2048 w 2386"/>
                      <a:gd name="T55" fmla="*/ 754 h 1637"/>
                      <a:gd name="T56" fmla="*/ 2129 w 2386"/>
                      <a:gd name="T57" fmla="*/ 637 h 1637"/>
                      <a:gd name="T58" fmla="*/ 1292 w 2386"/>
                      <a:gd name="T59" fmla="*/ 582 h 1637"/>
                      <a:gd name="T60" fmla="*/ 1408 w 2386"/>
                      <a:gd name="T61" fmla="*/ 665 h 1637"/>
                      <a:gd name="T62" fmla="*/ 1421 w 2386"/>
                      <a:gd name="T63" fmla="*/ 810 h 1637"/>
                      <a:gd name="T64" fmla="*/ 1320 w 2386"/>
                      <a:gd name="T65" fmla="*/ 910 h 1637"/>
                      <a:gd name="T66" fmla="*/ 1176 w 2386"/>
                      <a:gd name="T67" fmla="*/ 897 h 1637"/>
                      <a:gd name="T68" fmla="*/ 1093 w 2386"/>
                      <a:gd name="T69" fmla="*/ 781 h 1637"/>
                      <a:gd name="T70" fmla="*/ 1131 w 2386"/>
                      <a:gd name="T71" fmla="*/ 641 h 1637"/>
                      <a:gd name="T72" fmla="*/ 1261 w 2386"/>
                      <a:gd name="T73" fmla="*/ 580 h 1637"/>
                      <a:gd name="T74" fmla="*/ 621 w 2386"/>
                      <a:gd name="T75" fmla="*/ 518 h 1637"/>
                      <a:gd name="T76" fmla="*/ 682 w 2386"/>
                      <a:gd name="T77" fmla="*/ 648 h 1637"/>
                      <a:gd name="T78" fmla="*/ 621 w 2386"/>
                      <a:gd name="T79" fmla="*/ 779 h 1637"/>
                      <a:gd name="T80" fmla="*/ 480 w 2386"/>
                      <a:gd name="T81" fmla="*/ 816 h 1637"/>
                      <a:gd name="T82" fmla="*/ 364 w 2386"/>
                      <a:gd name="T83" fmla="*/ 735 h 1637"/>
                      <a:gd name="T84" fmla="*/ 352 w 2386"/>
                      <a:gd name="T85" fmla="*/ 589 h 1637"/>
                      <a:gd name="T86" fmla="*/ 452 w 2386"/>
                      <a:gd name="T87" fmla="*/ 488 h 1637"/>
                      <a:gd name="T88" fmla="*/ 1798 w 2386"/>
                      <a:gd name="T89" fmla="*/ 11 h 1637"/>
                      <a:gd name="T90" fmla="*/ 1898 w 2386"/>
                      <a:gd name="T91" fmla="*/ 111 h 1637"/>
                      <a:gd name="T92" fmla="*/ 1885 w 2386"/>
                      <a:gd name="T93" fmla="*/ 257 h 1637"/>
                      <a:gd name="T94" fmla="*/ 1769 w 2386"/>
                      <a:gd name="T95" fmla="*/ 338 h 1637"/>
                      <a:gd name="T96" fmla="*/ 1629 w 2386"/>
                      <a:gd name="T97" fmla="*/ 301 h 1637"/>
                      <a:gd name="T98" fmla="*/ 1569 w 2386"/>
                      <a:gd name="T99" fmla="*/ 170 h 1637"/>
                      <a:gd name="T100" fmla="*/ 1629 w 2386"/>
                      <a:gd name="T101" fmla="*/ 40 h 1637"/>
                      <a:gd name="T102" fmla="*/ 989 w 2386"/>
                      <a:gd name="T103" fmla="*/ 0 h 1637"/>
                      <a:gd name="T104" fmla="*/ 1119 w 2386"/>
                      <a:gd name="T105" fmla="*/ 62 h 1637"/>
                      <a:gd name="T106" fmla="*/ 1157 w 2386"/>
                      <a:gd name="T107" fmla="*/ 201 h 1637"/>
                      <a:gd name="T108" fmla="*/ 1074 w 2386"/>
                      <a:gd name="T109" fmla="*/ 318 h 1637"/>
                      <a:gd name="T110" fmla="*/ 929 w 2386"/>
                      <a:gd name="T111" fmla="*/ 331 h 1637"/>
                      <a:gd name="T112" fmla="*/ 829 w 2386"/>
                      <a:gd name="T113" fmla="*/ 231 h 1637"/>
                      <a:gd name="T114" fmla="*/ 842 w 2386"/>
                      <a:gd name="T115" fmla="*/ 85 h 1637"/>
                      <a:gd name="T116" fmla="*/ 958 w 2386"/>
                      <a:gd name="T117" fmla="*/ 4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6" h="1637">
                        <a:moveTo>
                          <a:pt x="852" y="1295"/>
                        </a:moveTo>
                        <a:lnTo>
                          <a:pt x="883" y="1299"/>
                        </a:lnTo>
                        <a:lnTo>
                          <a:pt x="911" y="1306"/>
                        </a:lnTo>
                        <a:lnTo>
                          <a:pt x="938" y="1319"/>
                        </a:lnTo>
                        <a:lnTo>
                          <a:pt x="962" y="1336"/>
                        </a:lnTo>
                        <a:lnTo>
                          <a:pt x="982" y="1357"/>
                        </a:lnTo>
                        <a:lnTo>
                          <a:pt x="999" y="1380"/>
                        </a:lnTo>
                        <a:lnTo>
                          <a:pt x="1012" y="1406"/>
                        </a:lnTo>
                        <a:lnTo>
                          <a:pt x="1020" y="1435"/>
                        </a:lnTo>
                        <a:lnTo>
                          <a:pt x="1022" y="1466"/>
                        </a:lnTo>
                        <a:lnTo>
                          <a:pt x="1020" y="1496"/>
                        </a:lnTo>
                        <a:lnTo>
                          <a:pt x="1012" y="1526"/>
                        </a:lnTo>
                        <a:lnTo>
                          <a:pt x="999" y="1552"/>
                        </a:lnTo>
                        <a:lnTo>
                          <a:pt x="982" y="1575"/>
                        </a:lnTo>
                        <a:lnTo>
                          <a:pt x="962" y="1597"/>
                        </a:lnTo>
                        <a:lnTo>
                          <a:pt x="938" y="1613"/>
                        </a:lnTo>
                        <a:lnTo>
                          <a:pt x="911" y="1626"/>
                        </a:lnTo>
                        <a:lnTo>
                          <a:pt x="883" y="1633"/>
                        </a:lnTo>
                        <a:lnTo>
                          <a:pt x="852" y="1637"/>
                        </a:lnTo>
                        <a:lnTo>
                          <a:pt x="822" y="1633"/>
                        </a:lnTo>
                        <a:lnTo>
                          <a:pt x="793" y="1626"/>
                        </a:lnTo>
                        <a:lnTo>
                          <a:pt x="767" y="1613"/>
                        </a:lnTo>
                        <a:lnTo>
                          <a:pt x="742" y="1597"/>
                        </a:lnTo>
                        <a:lnTo>
                          <a:pt x="722" y="1575"/>
                        </a:lnTo>
                        <a:lnTo>
                          <a:pt x="705" y="1552"/>
                        </a:lnTo>
                        <a:lnTo>
                          <a:pt x="693" y="1526"/>
                        </a:lnTo>
                        <a:lnTo>
                          <a:pt x="684" y="1496"/>
                        </a:lnTo>
                        <a:lnTo>
                          <a:pt x="682" y="1466"/>
                        </a:lnTo>
                        <a:lnTo>
                          <a:pt x="684" y="1435"/>
                        </a:lnTo>
                        <a:lnTo>
                          <a:pt x="693" y="1406"/>
                        </a:lnTo>
                        <a:lnTo>
                          <a:pt x="705" y="1380"/>
                        </a:lnTo>
                        <a:lnTo>
                          <a:pt x="722" y="1357"/>
                        </a:lnTo>
                        <a:lnTo>
                          <a:pt x="742" y="1336"/>
                        </a:lnTo>
                        <a:lnTo>
                          <a:pt x="767" y="1319"/>
                        </a:lnTo>
                        <a:lnTo>
                          <a:pt x="793" y="1306"/>
                        </a:lnTo>
                        <a:lnTo>
                          <a:pt x="822" y="1299"/>
                        </a:lnTo>
                        <a:lnTo>
                          <a:pt x="852" y="1295"/>
                        </a:lnTo>
                        <a:close/>
                        <a:moveTo>
                          <a:pt x="171" y="1159"/>
                        </a:moveTo>
                        <a:lnTo>
                          <a:pt x="202" y="1162"/>
                        </a:lnTo>
                        <a:lnTo>
                          <a:pt x="230" y="1170"/>
                        </a:lnTo>
                        <a:lnTo>
                          <a:pt x="257" y="1182"/>
                        </a:lnTo>
                        <a:lnTo>
                          <a:pt x="281" y="1199"/>
                        </a:lnTo>
                        <a:lnTo>
                          <a:pt x="301" y="1219"/>
                        </a:lnTo>
                        <a:lnTo>
                          <a:pt x="318" y="1244"/>
                        </a:lnTo>
                        <a:lnTo>
                          <a:pt x="330" y="1270"/>
                        </a:lnTo>
                        <a:lnTo>
                          <a:pt x="338" y="1299"/>
                        </a:lnTo>
                        <a:lnTo>
                          <a:pt x="341" y="1329"/>
                        </a:lnTo>
                        <a:lnTo>
                          <a:pt x="338" y="1360"/>
                        </a:lnTo>
                        <a:lnTo>
                          <a:pt x="330" y="1389"/>
                        </a:lnTo>
                        <a:lnTo>
                          <a:pt x="318" y="1416"/>
                        </a:lnTo>
                        <a:lnTo>
                          <a:pt x="301" y="1439"/>
                        </a:lnTo>
                        <a:lnTo>
                          <a:pt x="281" y="1460"/>
                        </a:lnTo>
                        <a:lnTo>
                          <a:pt x="257" y="1477"/>
                        </a:lnTo>
                        <a:lnTo>
                          <a:pt x="230" y="1490"/>
                        </a:lnTo>
                        <a:lnTo>
                          <a:pt x="202" y="1497"/>
                        </a:lnTo>
                        <a:lnTo>
                          <a:pt x="171" y="1500"/>
                        </a:lnTo>
                        <a:lnTo>
                          <a:pt x="140" y="1497"/>
                        </a:lnTo>
                        <a:lnTo>
                          <a:pt x="111" y="1490"/>
                        </a:lnTo>
                        <a:lnTo>
                          <a:pt x="84" y="1477"/>
                        </a:lnTo>
                        <a:lnTo>
                          <a:pt x="61" y="1460"/>
                        </a:lnTo>
                        <a:lnTo>
                          <a:pt x="40" y="1439"/>
                        </a:lnTo>
                        <a:lnTo>
                          <a:pt x="23" y="1416"/>
                        </a:lnTo>
                        <a:lnTo>
                          <a:pt x="11" y="1389"/>
                        </a:lnTo>
                        <a:lnTo>
                          <a:pt x="3" y="1360"/>
                        </a:lnTo>
                        <a:lnTo>
                          <a:pt x="0" y="1329"/>
                        </a:lnTo>
                        <a:lnTo>
                          <a:pt x="3" y="1299"/>
                        </a:lnTo>
                        <a:lnTo>
                          <a:pt x="11" y="1270"/>
                        </a:lnTo>
                        <a:lnTo>
                          <a:pt x="23" y="1244"/>
                        </a:lnTo>
                        <a:lnTo>
                          <a:pt x="40" y="1219"/>
                        </a:lnTo>
                        <a:lnTo>
                          <a:pt x="61" y="1199"/>
                        </a:lnTo>
                        <a:lnTo>
                          <a:pt x="84" y="1182"/>
                        </a:lnTo>
                        <a:lnTo>
                          <a:pt x="111" y="1170"/>
                        </a:lnTo>
                        <a:lnTo>
                          <a:pt x="140" y="1162"/>
                        </a:lnTo>
                        <a:lnTo>
                          <a:pt x="171" y="1159"/>
                        </a:lnTo>
                        <a:close/>
                        <a:moveTo>
                          <a:pt x="1739" y="1092"/>
                        </a:moveTo>
                        <a:lnTo>
                          <a:pt x="1769" y="1094"/>
                        </a:lnTo>
                        <a:lnTo>
                          <a:pt x="1798" y="1102"/>
                        </a:lnTo>
                        <a:lnTo>
                          <a:pt x="1824" y="1115"/>
                        </a:lnTo>
                        <a:lnTo>
                          <a:pt x="1848" y="1131"/>
                        </a:lnTo>
                        <a:lnTo>
                          <a:pt x="1869" y="1152"/>
                        </a:lnTo>
                        <a:lnTo>
                          <a:pt x="1885" y="1175"/>
                        </a:lnTo>
                        <a:lnTo>
                          <a:pt x="1898" y="1202"/>
                        </a:lnTo>
                        <a:lnTo>
                          <a:pt x="1907" y="1231"/>
                        </a:lnTo>
                        <a:lnTo>
                          <a:pt x="1909" y="1262"/>
                        </a:lnTo>
                        <a:lnTo>
                          <a:pt x="1907" y="1292"/>
                        </a:lnTo>
                        <a:lnTo>
                          <a:pt x="1898" y="1321"/>
                        </a:lnTo>
                        <a:lnTo>
                          <a:pt x="1885" y="1347"/>
                        </a:lnTo>
                        <a:lnTo>
                          <a:pt x="1869" y="1372"/>
                        </a:lnTo>
                        <a:lnTo>
                          <a:pt x="1848" y="1392"/>
                        </a:lnTo>
                        <a:lnTo>
                          <a:pt x="1824" y="1408"/>
                        </a:lnTo>
                        <a:lnTo>
                          <a:pt x="1798" y="1421"/>
                        </a:lnTo>
                        <a:lnTo>
                          <a:pt x="1769" y="1430"/>
                        </a:lnTo>
                        <a:lnTo>
                          <a:pt x="1739" y="1432"/>
                        </a:lnTo>
                        <a:lnTo>
                          <a:pt x="1708" y="1430"/>
                        </a:lnTo>
                        <a:lnTo>
                          <a:pt x="1679" y="1421"/>
                        </a:lnTo>
                        <a:lnTo>
                          <a:pt x="1652" y="1408"/>
                        </a:lnTo>
                        <a:lnTo>
                          <a:pt x="1629" y="1392"/>
                        </a:lnTo>
                        <a:lnTo>
                          <a:pt x="1608" y="1372"/>
                        </a:lnTo>
                        <a:lnTo>
                          <a:pt x="1592" y="1347"/>
                        </a:lnTo>
                        <a:lnTo>
                          <a:pt x="1579" y="1321"/>
                        </a:lnTo>
                        <a:lnTo>
                          <a:pt x="1571" y="1292"/>
                        </a:lnTo>
                        <a:lnTo>
                          <a:pt x="1569" y="1262"/>
                        </a:lnTo>
                        <a:lnTo>
                          <a:pt x="1571" y="1231"/>
                        </a:lnTo>
                        <a:lnTo>
                          <a:pt x="1579" y="1202"/>
                        </a:lnTo>
                        <a:lnTo>
                          <a:pt x="1592" y="1175"/>
                        </a:lnTo>
                        <a:lnTo>
                          <a:pt x="1608" y="1152"/>
                        </a:lnTo>
                        <a:lnTo>
                          <a:pt x="1629" y="1131"/>
                        </a:lnTo>
                        <a:lnTo>
                          <a:pt x="1652" y="1115"/>
                        </a:lnTo>
                        <a:lnTo>
                          <a:pt x="1679" y="1102"/>
                        </a:lnTo>
                        <a:lnTo>
                          <a:pt x="1708" y="1094"/>
                        </a:lnTo>
                        <a:lnTo>
                          <a:pt x="1739" y="1092"/>
                        </a:lnTo>
                        <a:close/>
                        <a:moveTo>
                          <a:pt x="2215" y="614"/>
                        </a:moveTo>
                        <a:lnTo>
                          <a:pt x="2246" y="616"/>
                        </a:lnTo>
                        <a:lnTo>
                          <a:pt x="2275" y="625"/>
                        </a:lnTo>
                        <a:lnTo>
                          <a:pt x="2302" y="637"/>
                        </a:lnTo>
                        <a:lnTo>
                          <a:pt x="2325" y="654"/>
                        </a:lnTo>
                        <a:lnTo>
                          <a:pt x="2346" y="674"/>
                        </a:lnTo>
                        <a:lnTo>
                          <a:pt x="2363" y="699"/>
                        </a:lnTo>
                        <a:lnTo>
                          <a:pt x="2376" y="725"/>
                        </a:lnTo>
                        <a:lnTo>
                          <a:pt x="2383" y="754"/>
                        </a:lnTo>
                        <a:lnTo>
                          <a:pt x="2386" y="784"/>
                        </a:lnTo>
                        <a:lnTo>
                          <a:pt x="2383" y="815"/>
                        </a:lnTo>
                        <a:lnTo>
                          <a:pt x="2376" y="843"/>
                        </a:lnTo>
                        <a:lnTo>
                          <a:pt x="2363" y="871"/>
                        </a:lnTo>
                        <a:lnTo>
                          <a:pt x="2346" y="894"/>
                        </a:lnTo>
                        <a:lnTo>
                          <a:pt x="2325" y="915"/>
                        </a:lnTo>
                        <a:lnTo>
                          <a:pt x="2302" y="931"/>
                        </a:lnTo>
                        <a:lnTo>
                          <a:pt x="2275" y="944"/>
                        </a:lnTo>
                        <a:lnTo>
                          <a:pt x="2246" y="952"/>
                        </a:lnTo>
                        <a:lnTo>
                          <a:pt x="2215" y="955"/>
                        </a:lnTo>
                        <a:lnTo>
                          <a:pt x="2185" y="952"/>
                        </a:lnTo>
                        <a:lnTo>
                          <a:pt x="2156" y="944"/>
                        </a:lnTo>
                        <a:lnTo>
                          <a:pt x="2129" y="931"/>
                        </a:lnTo>
                        <a:lnTo>
                          <a:pt x="2106" y="915"/>
                        </a:lnTo>
                        <a:lnTo>
                          <a:pt x="2085" y="894"/>
                        </a:lnTo>
                        <a:lnTo>
                          <a:pt x="2068" y="871"/>
                        </a:lnTo>
                        <a:lnTo>
                          <a:pt x="2056" y="843"/>
                        </a:lnTo>
                        <a:lnTo>
                          <a:pt x="2048" y="815"/>
                        </a:lnTo>
                        <a:lnTo>
                          <a:pt x="2045" y="784"/>
                        </a:lnTo>
                        <a:lnTo>
                          <a:pt x="2048" y="754"/>
                        </a:lnTo>
                        <a:lnTo>
                          <a:pt x="2056" y="725"/>
                        </a:lnTo>
                        <a:lnTo>
                          <a:pt x="2068" y="699"/>
                        </a:lnTo>
                        <a:lnTo>
                          <a:pt x="2085" y="674"/>
                        </a:lnTo>
                        <a:lnTo>
                          <a:pt x="2106" y="654"/>
                        </a:lnTo>
                        <a:lnTo>
                          <a:pt x="2129" y="637"/>
                        </a:lnTo>
                        <a:lnTo>
                          <a:pt x="2156" y="625"/>
                        </a:lnTo>
                        <a:lnTo>
                          <a:pt x="2185" y="616"/>
                        </a:lnTo>
                        <a:lnTo>
                          <a:pt x="2215" y="614"/>
                        </a:lnTo>
                        <a:close/>
                        <a:moveTo>
                          <a:pt x="1261" y="580"/>
                        </a:moveTo>
                        <a:lnTo>
                          <a:pt x="1292" y="582"/>
                        </a:lnTo>
                        <a:lnTo>
                          <a:pt x="1320" y="591"/>
                        </a:lnTo>
                        <a:lnTo>
                          <a:pt x="1348" y="604"/>
                        </a:lnTo>
                        <a:lnTo>
                          <a:pt x="1371" y="620"/>
                        </a:lnTo>
                        <a:lnTo>
                          <a:pt x="1392" y="641"/>
                        </a:lnTo>
                        <a:lnTo>
                          <a:pt x="1408" y="665"/>
                        </a:lnTo>
                        <a:lnTo>
                          <a:pt x="1421" y="691"/>
                        </a:lnTo>
                        <a:lnTo>
                          <a:pt x="1429" y="720"/>
                        </a:lnTo>
                        <a:lnTo>
                          <a:pt x="1431" y="750"/>
                        </a:lnTo>
                        <a:lnTo>
                          <a:pt x="1429" y="781"/>
                        </a:lnTo>
                        <a:lnTo>
                          <a:pt x="1421" y="810"/>
                        </a:lnTo>
                        <a:lnTo>
                          <a:pt x="1408" y="836"/>
                        </a:lnTo>
                        <a:lnTo>
                          <a:pt x="1392" y="860"/>
                        </a:lnTo>
                        <a:lnTo>
                          <a:pt x="1371" y="880"/>
                        </a:lnTo>
                        <a:lnTo>
                          <a:pt x="1348" y="897"/>
                        </a:lnTo>
                        <a:lnTo>
                          <a:pt x="1320" y="910"/>
                        </a:lnTo>
                        <a:lnTo>
                          <a:pt x="1292" y="918"/>
                        </a:lnTo>
                        <a:lnTo>
                          <a:pt x="1261" y="920"/>
                        </a:lnTo>
                        <a:lnTo>
                          <a:pt x="1230" y="918"/>
                        </a:lnTo>
                        <a:lnTo>
                          <a:pt x="1202" y="910"/>
                        </a:lnTo>
                        <a:lnTo>
                          <a:pt x="1176" y="897"/>
                        </a:lnTo>
                        <a:lnTo>
                          <a:pt x="1151" y="880"/>
                        </a:lnTo>
                        <a:lnTo>
                          <a:pt x="1131" y="860"/>
                        </a:lnTo>
                        <a:lnTo>
                          <a:pt x="1114" y="836"/>
                        </a:lnTo>
                        <a:lnTo>
                          <a:pt x="1102" y="810"/>
                        </a:lnTo>
                        <a:lnTo>
                          <a:pt x="1093" y="781"/>
                        </a:lnTo>
                        <a:lnTo>
                          <a:pt x="1091" y="750"/>
                        </a:lnTo>
                        <a:lnTo>
                          <a:pt x="1093" y="720"/>
                        </a:lnTo>
                        <a:lnTo>
                          <a:pt x="1102" y="691"/>
                        </a:lnTo>
                        <a:lnTo>
                          <a:pt x="1114" y="665"/>
                        </a:lnTo>
                        <a:lnTo>
                          <a:pt x="1131" y="641"/>
                        </a:lnTo>
                        <a:lnTo>
                          <a:pt x="1151" y="620"/>
                        </a:lnTo>
                        <a:lnTo>
                          <a:pt x="1176" y="604"/>
                        </a:lnTo>
                        <a:lnTo>
                          <a:pt x="1202" y="591"/>
                        </a:lnTo>
                        <a:lnTo>
                          <a:pt x="1230" y="582"/>
                        </a:lnTo>
                        <a:lnTo>
                          <a:pt x="1261" y="580"/>
                        </a:lnTo>
                        <a:close/>
                        <a:moveTo>
                          <a:pt x="511" y="478"/>
                        </a:moveTo>
                        <a:lnTo>
                          <a:pt x="542" y="480"/>
                        </a:lnTo>
                        <a:lnTo>
                          <a:pt x="571" y="488"/>
                        </a:lnTo>
                        <a:lnTo>
                          <a:pt x="598" y="501"/>
                        </a:lnTo>
                        <a:lnTo>
                          <a:pt x="621" y="518"/>
                        </a:lnTo>
                        <a:lnTo>
                          <a:pt x="642" y="538"/>
                        </a:lnTo>
                        <a:lnTo>
                          <a:pt x="659" y="562"/>
                        </a:lnTo>
                        <a:lnTo>
                          <a:pt x="672" y="589"/>
                        </a:lnTo>
                        <a:lnTo>
                          <a:pt x="679" y="617"/>
                        </a:lnTo>
                        <a:lnTo>
                          <a:pt x="682" y="648"/>
                        </a:lnTo>
                        <a:lnTo>
                          <a:pt x="679" y="679"/>
                        </a:lnTo>
                        <a:lnTo>
                          <a:pt x="672" y="707"/>
                        </a:lnTo>
                        <a:lnTo>
                          <a:pt x="659" y="735"/>
                        </a:lnTo>
                        <a:lnTo>
                          <a:pt x="642" y="758"/>
                        </a:lnTo>
                        <a:lnTo>
                          <a:pt x="621" y="779"/>
                        </a:lnTo>
                        <a:lnTo>
                          <a:pt x="598" y="795"/>
                        </a:lnTo>
                        <a:lnTo>
                          <a:pt x="571" y="807"/>
                        </a:lnTo>
                        <a:lnTo>
                          <a:pt x="542" y="816"/>
                        </a:lnTo>
                        <a:lnTo>
                          <a:pt x="511" y="818"/>
                        </a:lnTo>
                        <a:lnTo>
                          <a:pt x="480" y="816"/>
                        </a:lnTo>
                        <a:lnTo>
                          <a:pt x="452" y="807"/>
                        </a:lnTo>
                        <a:lnTo>
                          <a:pt x="426" y="795"/>
                        </a:lnTo>
                        <a:lnTo>
                          <a:pt x="401" y="779"/>
                        </a:lnTo>
                        <a:lnTo>
                          <a:pt x="381" y="758"/>
                        </a:lnTo>
                        <a:lnTo>
                          <a:pt x="364" y="735"/>
                        </a:lnTo>
                        <a:lnTo>
                          <a:pt x="352" y="707"/>
                        </a:lnTo>
                        <a:lnTo>
                          <a:pt x="344" y="679"/>
                        </a:lnTo>
                        <a:lnTo>
                          <a:pt x="341" y="648"/>
                        </a:lnTo>
                        <a:lnTo>
                          <a:pt x="344" y="617"/>
                        </a:lnTo>
                        <a:lnTo>
                          <a:pt x="352" y="589"/>
                        </a:lnTo>
                        <a:lnTo>
                          <a:pt x="364" y="562"/>
                        </a:lnTo>
                        <a:lnTo>
                          <a:pt x="381" y="538"/>
                        </a:lnTo>
                        <a:lnTo>
                          <a:pt x="401" y="518"/>
                        </a:lnTo>
                        <a:lnTo>
                          <a:pt x="426" y="501"/>
                        </a:lnTo>
                        <a:lnTo>
                          <a:pt x="452" y="488"/>
                        </a:lnTo>
                        <a:lnTo>
                          <a:pt x="480" y="480"/>
                        </a:lnTo>
                        <a:lnTo>
                          <a:pt x="511" y="478"/>
                        </a:lnTo>
                        <a:close/>
                        <a:moveTo>
                          <a:pt x="1739" y="0"/>
                        </a:moveTo>
                        <a:lnTo>
                          <a:pt x="1769" y="4"/>
                        </a:lnTo>
                        <a:lnTo>
                          <a:pt x="1798" y="11"/>
                        </a:lnTo>
                        <a:lnTo>
                          <a:pt x="1824" y="24"/>
                        </a:lnTo>
                        <a:lnTo>
                          <a:pt x="1848" y="40"/>
                        </a:lnTo>
                        <a:lnTo>
                          <a:pt x="1869" y="62"/>
                        </a:lnTo>
                        <a:lnTo>
                          <a:pt x="1885" y="85"/>
                        </a:lnTo>
                        <a:lnTo>
                          <a:pt x="1898" y="111"/>
                        </a:lnTo>
                        <a:lnTo>
                          <a:pt x="1907" y="140"/>
                        </a:lnTo>
                        <a:lnTo>
                          <a:pt x="1909" y="170"/>
                        </a:lnTo>
                        <a:lnTo>
                          <a:pt x="1907" y="201"/>
                        </a:lnTo>
                        <a:lnTo>
                          <a:pt x="1898" y="231"/>
                        </a:lnTo>
                        <a:lnTo>
                          <a:pt x="1885" y="257"/>
                        </a:lnTo>
                        <a:lnTo>
                          <a:pt x="1869" y="280"/>
                        </a:lnTo>
                        <a:lnTo>
                          <a:pt x="1848" y="301"/>
                        </a:lnTo>
                        <a:lnTo>
                          <a:pt x="1824" y="318"/>
                        </a:lnTo>
                        <a:lnTo>
                          <a:pt x="1798" y="331"/>
                        </a:lnTo>
                        <a:lnTo>
                          <a:pt x="1769" y="338"/>
                        </a:lnTo>
                        <a:lnTo>
                          <a:pt x="1739" y="342"/>
                        </a:lnTo>
                        <a:lnTo>
                          <a:pt x="1708" y="338"/>
                        </a:lnTo>
                        <a:lnTo>
                          <a:pt x="1679" y="331"/>
                        </a:lnTo>
                        <a:lnTo>
                          <a:pt x="1652" y="318"/>
                        </a:lnTo>
                        <a:lnTo>
                          <a:pt x="1629" y="301"/>
                        </a:lnTo>
                        <a:lnTo>
                          <a:pt x="1608" y="280"/>
                        </a:lnTo>
                        <a:lnTo>
                          <a:pt x="1592" y="257"/>
                        </a:lnTo>
                        <a:lnTo>
                          <a:pt x="1579" y="231"/>
                        </a:lnTo>
                        <a:lnTo>
                          <a:pt x="1571" y="201"/>
                        </a:lnTo>
                        <a:lnTo>
                          <a:pt x="1569" y="170"/>
                        </a:lnTo>
                        <a:lnTo>
                          <a:pt x="1571" y="140"/>
                        </a:lnTo>
                        <a:lnTo>
                          <a:pt x="1579" y="111"/>
                        </a:lnTo>
                        <a:lnTo>
                          <a:pt x="1592" y="85"/>
                        </a:lnTo>
                        <a:lnTo>
                          <a:pt x="1608" y="62"/>
                        </a:lnTo>
                        <a:lnTo>
                          <a:pt x="1629" y="40"/>
                        </a:lnTo>
                        <a:lnTo>
                          <a:pt x="1652" y="24"/>
                        </a:lnTo>
                        <a:lnTo>
                          <a:pt x="1679" y="11"/>
                        </a:lnTo>
                        <a:lnTo>
                          <a:pt x="1708" y="4"/>
                        </a:lnTo>
                        <a:lnTo>
                          <a:pt x="1739" y="0"/>
                        </a:lnTo>
                        <a:close/>
                        <a:moveTo>
                          <a:pt x="989" y="0"/>
                        </a:moveTo>
                        <a:lnTo>
                          <a:pt x="1019" y="4"/>
                        </a:lnTo>
                        <a:lnTo>
                          <a:pt x="1048" y="11"/>
                        </a:lnTo>
                        <a:lnTo>
                          <a:pt x="1074" y="24"/>
                        </a:lnTo>
                        <a:lnTo>
                          <a:pt x="1098" y="40"/>
                        </a:lnTo>
                        <a:lnTo>
                          <a:pt x="1119" y="62"/>
                        </a:lnTo>
                        <a:lnTo>
                          <a:pt x="1135" y="85"/>
                        </a:lnTo>
                        <a:lnTo>
                          <a:pt x="1148" y="111"/>
                        </a:lnTo>
                        <a:lnTo>
                          <a:pt x="1157" y="140"/>
                        </a:lnTo>
                        <a:lnTo>
                          <a:pt x="1159" y="170"/>
                        </a:lnTo>
                        <a:lnTo>
                          <a:pt x="1157" y="201"/>
                        </a:lnTo>
                        <a:lnTo>
                          <a:pt x="1148" y="231"/>
                        </a:lnTo>
                        <a:lnTo>
                          <a:pt x="1135" y="257"/>
                        </a:lnTo>
                        <a:lnTo>
                          <a:pt x="1119" y="280"/>
                        </a:lnTo>
                        <a:lnTo>
                          <a:pt x="1098" y="301"/>
                        </a:lnTo>
                        <a:lnTo>
                          <a:pt x="1074" y="318"/>
                        </a:lnTo>
                        <a:lnTo>
                          <a:pt x="1048" y="331"/>
                        </a:lnTo>
                        <a:lnTo>
                          <a:pt x="1019" y="338"/>
                        </a:lnTo>
                        <a:lnTo>
                          <a:pt x="989" y="342"/>
                        </a:lnTo>
                        <a:lnTo>
                          <a:pt x="958" y="338"/>
                        </a:lnTo>
                        <a:lnTo>
                          <a:pt x="929" y="331"/>
                        </a:lnTo>
                        <a:lnTo>
                          <a:pt x="903" y="318"/>
                        </a:lnTo>
                        <a:lnTo>
                          <a:pt x="879" y="301"/>
                        </a:lnTo>
                        <a:lnTo>
                          <a:pt x="859" y="280"/>
                        </a:lnTo>
                        <a:lnTo>
                          <a:pt x="842" y="257"/>
                        </a:lnTo>
                        <a:lnTo>
                          <a:pt x="829" y="231"/>
                        </a:lnTo>
                        <a:lnTo>
                          <a:pt x="821" y="201"/>
                        </a:lnTo>
                        <a:lnTo>
                          <a:pt x="819" y="170"/>
                        </a:lnTo>
                        <a:lnTo>
                          <a:pt x="821" y="140"/>
                        </a:lnTo>
                        <a:lnTo>
                          <a:pt x="829" y="111"/>
                        </a:lnTo>
                        <a:lnTo>
                          <a:pt x="842" y="85"/>
                        </a:lnTo>
                        <a:lnTo>
                          <a:pt x="859" y="62"/>
                        </a:lnTo>
                        <a:lnTo>
                          <a:pt x="879" y="40"/>
                        </a:lnTo>
                        <a:lnTo>
                          <a:pt x="903" y="24"/>
                        </a:lnTo>
                        <a:lnTo>
                          <a:pt x="929" y="11"/>
                        </a:lnTo>
                        <a:lnTo>
                          <a:pt x="958" y="4"/>
                        </a:lnTo>
                        <a:lnTo>
                          <a:pt x="989"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sp>
          <p:nvSpPr>
            <p:cNvPr id="2055" name="TextBox 2054">
              <a:extLst>
                <a:ext uri="{FF2B5EF4-FFF2-40B4-BE49-F238E27FC236}">
                  <a16:creationId xmlns:a16="http://schemas.microsoft.com/office/drawing/2014/main" id="{51F21448-831B-4EAF-B888-DA4E8CA1EDCD}"/>
                </a:ext>
              </a:extLst>
            </p:cNvPr>
            <p:cNvSpPr txBox="1"/>
            <p:nvPr/>
          </p:nvSpPr>
          <p:spPr>
            <a:xfrm>
              <a:off x="2687339" y="1797669"/>
              <a:ext cx="1737423" cy="618272"/>
            </a:xfrm>
            <a:prstGeom prst="rect">
              <a:avLst/>
            </a:prstGeom>
            <a:noFill/>
            <a:effectLst/>
          </p:spPr>
          <p:txBody>
            <a:bodyPr wrap="square" lIns="0" tIns="0" rIns="0" bIns="0" rtlCol="0">
              <a:noAutofit/>
            </a:bodyPr>
            <a:lstStyle/>
            <a:p>
              <a:pPr algn="l" eaLnBrk="0" hangingPunct="0">
                <a:lnSpc>
                  <a:spcPts val="1800"/>
                </a:lnSpc>
              </a:pPr>
              <a:r>
                <a:rPr lang="en-US" sz="2400" b="1" dirty="0">
                  <a:solidFill>
                    <a:schemeClr val="bg1"/>
                  </a:solidFill>
                  <a:ea typeface="+mn-ea"/>
                  <a:cs typeface="+mn-cs"/>
                </a:rPr>
                <a:t>Supervised</a:t>
              </a:r>
            </a:p>
          </p:txBody>
        </p:sp>
        <p:sp>
          <p:nvSpPr>
            <p:cNvPr id="2056" name="TextBox 2055">
              <a:extLst>
                <a:ext uri="{FF2B5EF4-FFF2-40B4-BE49-F238E27FC236}">
                  <a16:creationId xmlns:a16="http://schemas.microsoft.com/office/drawing/2014/main" id="{F2B0FE4A-AF27-47FF-A5D6-E3CE84E8E73F}"/>
                </a:ext>
              </a:extLst>
            </p:cNvPr>
            <p:cNvSpPr txBox="1"/>
            <p:nvPr/>
          </p:nvSpPr>
          <p:spPr>
            <a:xfrm>
              <a:off x="902163" y="2878111"/>
              <a:ext cx="3414602" cy="2134447"/>
            </a:xfrm>
            <a:prstGeom prst="rect">
              <a:avLst/>
            </a:prstGeom>
            <a:noFill/>
            <a:effectLst/>
          </p:spPr>
          <p:txBody>
            <a:bodyPr wrap="square" lIns="0" tIns="0" rIns="0" bIns="0" rtlCol="0">
              <a:noAutofit/>
            </a:bodyPr>
            <a:lstStyle/>
            <a:p>
              <a:pPr marL="285750" indent="-285750" algn="l" eaLnBrk="0" hangingPunct="0">
                <a:lnSpc>
                  <a:spcPts val="1800"/>
                </a:lnSpc>
                <a:buFontTx/>
                <a:buChar char="-"/>
              </a:pPr>
              <a:r>
                <a:rPr lang="en-US" sz="2000" b="1" dirty="0">
                  <a:solidFill>
                    <a:schemeClr val="bg1"/>
                  </a:solidFill>
                  <a:ea typeface="+mn-ea"/>
                  <a:cs typeface="+mn-cs"/>
                </a:rPr>
                <a:t>Classification</a:t>
              </a:r>
            </a:p>
            <a:p>
              <a:pPr marL="742950" lvl="1" indent="-285750" eaLnBrk="0" hangingPunct="0">
                <a:lnSpc>
                  <a:spcPts val="1800"/>
                </a:lnSpc>
                <a:buFontTx/>
                <a:buChar char="-"/>
              </a:pPr>
              <a:r>
                <a:rPr lang="en-US" sz="2000" b="1" dirty="0">
                  <a:solidFill>
                    <a:schemeClr val="bg1"/>
                  </a:solidFill>
                </a:rPr>
                <a:t>Naïve Bayes</a:t>
              </a:r>
            </a:p>
            <a:p>
              <a:pPr marL="742950" lvl="1" indent="-285750" eaLnBrk="0" hangingPunct="0">
                <a:lnSpc>
                  <a:spcPts val="1800"/>
                </a:lnSpc>
                <a:buFontTx/>
                <a:buChar char="-"/>
              </a:pPr>
              <a:r>
                <a:rPr lang="en-US" sz="2000" b="1" dirty="0">
                  <a:solidFill>
                    <a:schemeClr val="bg1"/>
                  </a:solidFill>
                </a:rPr>
                <a:t>SVM</a:t>
              </a:r>
            </a:p>
            <a:p>
              <a:pPr marL="742950" lvl="1" indent="-285750" eaLnBrk="0" hangingPunct="0">
                <a:lnSpc>
                  <a:spcPts val="1800"/>
                </a:lnSpc>
                <a:buFontTx/>
                <a:buChar char="-"/>
              </a:pPr>
              <a:r>
                <a:rPr lang="en-US" sz="2000" b="1" dirty="0">
                  <a:solidFill>
                    <a:schemeClr val="bg1"/>
                  </a:solidFill>
                </a:rPr>
                <a:t>Random Decision Forests</a:t>
              </a:r>
            </a:p>
            <a:p>
              <a:pPr marL="742950" lvl="1" indent="-285750" eaLnBrk="0" hangingPunct="0">
                <a:lnSpc>
                  <a:spcPts val="1800"/>
                </a:lnSpc>
                <a:buFontTx/>
                <a:buChar char="-"/>
              </a:pPr>
              <a:endParaRPr lang="en-US" sz="2000" b="1" dirty="0">
                <a:solidFill>
                  <a:schemeClr val="bg1"/>
                </a:solidFill>
              </a:endParaRPr>
            </a:p>
            <a:p>
              <a:pPr marL="285750" indent="-285750" algn="l" eaLnBrk="0" hangingPunct="0">
                <a:lnSpc>
                  <a:spcPts val="1800"/>
                </a:lnSpc>
                <a:buFontTx/>
                <a:buChar char="-"/>
              </a:pPr>
              <a:r>
                <a:rPr lang="en-US" sz="2000" b="1" dirty="0">
                  <a:solidFill>
                    <a:schemeClr val="bg1"/>
                  </a:solidFill>
                  <a:ea typeface="+mn-ea"/>
                  <a:cs typeface="+mn-cs"/>
                </a:rPr>
                <a:t>Regression</a:t>
              </a:r>
            </a:p>
            <a:p>
              <a:pPr marL="742950" lvl="1" indent="-285750" eaLnBrk="0" hangingPunct="0">
                <a:lnSpc>
                  <a:spcPts val="1800"/>
                </a:lnSpc>
                <a:buFontTx/>
                <a:buChar char="-"/>
              </a:pPr>
              <a:r>
                <a:rPr lang="en-US" sz="2000" b="1" dirty="0">
                  <a:solidFill>
                    <a:schemeClr val="bg1"/>
                  </a:solidFill>
                </a:rPr>
                <a:t>Linear</a:t>
              </a:r>
            </a:p>
            <a:p>
              <a:pPr marL="742950" lvl="1" indent="-285750" eaLnBrk="0" hangingPunct="0">
                <a:lnSpc>
                  <a:spcPts val="1800"/>
                </a:lnSpc>
                <a:buFontTx/>
                <a:buChar char="-"/>
              </a:pPr>
              <a:r>
                <a:rPr lang="en-US" sz="2000" b="1" dirty="0">
                  <a:solidFill>
                    <a:schemeClr val="bg1"/>
                  </a:solidFill>
                  <a:ea typeface="+mn-ea"/>
                  <a:cs typeface="+mn-cs"/>
                </a:rPr>
                <a:t>Logistic</a:t>
              </a:r>
            </a:p>
          </p:txBody>
        </p:sp>
      </p:grpSp>
      <p:sp>
        <p:nvSpPr>
          <p:cNvPr id="2050" name="Arrow: Pentagon 2049">
            <a:extLst>
              <a:ext uri="{FF2B5EF4-FFF2-40B4-BE49-F238E27FC236}">
                <a16:creationId xmlns:a16="http://schemas.microsoft.com/office/drawing/2014/main" id="{122299EF-F2BF-4C23-BB8E-A15EA399CB34}"/>
              </a:ext>
            </a:extLst>
          </p:cNvPr>
          <p:cNvSpPr/>
          <p:nvPr/>
        </p:nvSpPr>
        <p:spPr bwMode="auto">
          <a:xfrm rot="20748925">
            <a:off x="2574323" y="5990766"/>
            <a:ext cx="1835674" cy="330640"/>
          </a:xfrm>
          <a:prstGeom prst="homePlat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LABELED DATA</a:t>
            </a:r>
          </a:p>
        </p:txBody>
      </p:sp>
    </p:spTree>
    <p:extLst>
      <p:ext uri="{BB962C8B-B14F-4D97-AF65-F5344CB8AC3E}">
        <p14:creationId xmlns:p14="http://schemas.microsoft.com/office/powerpoint/2010/main" val="2163187171"/>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background"/>
          <p:cNvGrpSpPr/>
          <p:nvPr/>
        </p:nvGrpSpPr>
        <p:grpSpPr>
          <a:xfrm>
            <a:off x="-43251" y="2"/>
            <a:ext cx="12252401" cy="6858000"/>
            <a:chOff x="-43251" y="0"/>
            <a:chExt cx="12252401" cy="6858000"/>
          </a:xfrm>
        </p:grpSpPr>
        <p:sp>
          <p:nvSpPr>
            <p:cNvPr id="7" name="Rectangle 6"/>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shading (lower right)">
              <a:extLst>
                <a:ext uri="{FF2B5EF4-FFF2-40B4-BE49-F238E27FC236}">
                  <a16:creationId xmlns:a16="http://schemas.microsoft.com/office/drawing/2014/main" id="{C0783C77-C7D8-1647-BFDB-8532B647668C}"/>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 name="Content Placeholder 3"/>
          <p:cNvSpPr>
            <a:spLocks noGrp="1"/>
          </p:cNvSpPr>
          <p:nvPr>
            <p:ph sz="quarter" idx="10"/>
          </p:nvPr>
        </p:nvSpPr>
        <p:spPr>
          <a:xfrm>
            <a:off x="914400" y="1828800"/>
            <a:ext cx="5181600" cy="3429000"/>
          </a:xfrm>
        </p:spPr>
        <p:txBody>
          <a:bodyPr/>
          <a:lstStyle/>
          <a:p>
            <a:r>
              <a:rPr lang="en-US" dirty="0"/>
              <a:t>Subset of ML</a:t>
            </a:r>
          </a:p>
          <a:p>
            <a:r>
              <a:rPr lang="en-US" dirty="0"/>
              <a:t>Tries to mimic the human brain</a:t>
            </a:r>
          </a:p>
          <a:p>
            <a:r>
              <a:rPr lang="en-US" dirty="0"/>
              <a:t>Common Algorithms</a:t>
            </a:r>
          </a:p>
          <a:p>
            <a:pPr lvl="1"/>
            <a:r>
              <a:rPr lang="en-US" dirty="0"/>
              <a:t>Convolutional Neural Networks (CNN)</a:t>
            </a:r>
          </a:p>
          <a:p>
            <a:pPr lvl="1"/>
            <a:r>
              <a:rPr lang="en-US" dirty="0"/>
              <a:t>Deep Belief Networks</a:t>
            </a:r>
          </a:p>
          <a:p>
            <a:pPr lvl="1"/>
            <a:r>
              <a:rPr lang="en-US" dirty="0"/>
              <a:t>Recurrent Neural Networks (RNN)</a:t>
            </a:r>
          </a:p>
          <a:p>
            <a:r>
              <a:rPr lang="en-US" dirty="0"/>
              <a:t>Tries to “LEARN” the best features needed to represent the given data</a:t>
            </a:r>
          </a:p>
        </p:txBody>
      </p:sp>
      <p:sp>
        <p:nvSpPr>
          <p:cNvPr id="3" name="Title 2"/>
          <p:cNvSpPr>
            <a:spLocks noGrp="1"/>
          </p:cNvSpPr>
          <p:nvPr>
            <p:ph type="title"/>
          </p:nvPr>
        </p:nvSpPr>
        <p:spPr/>
        <p:txBody>
          <a:bodyPr/>
          <a:lstStyle/>
          <a:p>
            <a:r>
              <a:rPr lang="en-US" dirty="0"/>
              <a:t>Deep Learning</a:t>
            </a:r>
          </a:p>
        </p:txBody>
      </p:sp>
      <p:pic>
        <p:nvPicPr>
          <p:cNvPr id="5122" name="Picture 2" descr="Related image">
            <a:extLst>
              <a:ext uri="{FF2B5EF4-FFF2-40B4-BE49-F238E27FC236}">
                <a16:creationId xmlns:a16="http://schemas.microsoft.com/office/drawing/2014/main" id="{04A0D2B0-5872-422F-8352-C8750C4CF81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73" y="867291"/>
            <a:ext cx="4627545" cy="4627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139911"/>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background"/>
          <p:cNvGrpSpPr/>
          <p:nvPr/>
        </p:nvGrpSpPr>
        <p:grpSpPr>
          <a:xfrm>
            <a:off x="-43251" y="0"/>
            <a:ext cx="12252401" cy="6858000"/>
            <a:chOff x="-43251" y="0"/>
            <a:chExt cx="12252401" cy="6858000"/>
          </a:xfrm>
        </p:grpSpPr>
        <p:sp>
          <p:nvSpPr>
            <p:cNvPr id="7" name="Rectangle 6"/>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shading (lower right)">
              <a:extLst>
                <a:ext uri="{FF2B5EF4-FFF2-40B4-BE49-F238E27FC236}">
                  <a16:creationId xmlns:a16="http://schemas.microsoft.com/office/drawing/2014/main" id="{C0783C77-C7D8-1647-BFDB-8532B647668C}"/>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3" name="Title 2"/>
          <p:cNvSpPr>
            <a:spLocks noGrp="1"/>
          </p:cNvSpPr>
          <p:nvPr>
            <p:ph type="title"/>
          </p:nvPr>
        </p:nvSpPr>
        <p:spPr/>
        <p:txBody>
          <a:bodyPr/>
          <a:lstStyle/>
          <a:p>
            <a:r>
              <a:rPr lang="en-US" dirty="0"/>
              <a:t>The Learning Steps</a:t>
            </a:r>
          </a:p>
        </p:txBody>
      </p:sp>
      <p:grpSp>
        <p:nvGrpSpPr>
          <p:cNvPr id="15" name="Group 14">
            <a:extLst>
              <a:ext uri="{FF2B5EF4-FFF2-40B4-BE49-F238E27FC236}">
                <a16:creationId xmlns:a16="http://schemas.microsoft.com/office/drawing/2014/main" id="{5DB923A7-0EE8-4CE9-82E9-F40F01EE2CAB}"/>
              </a:ext>
            </a:extLst>
          </p:cNvPr>
          <p:cNvGrpSpPr/>
          <p:nvPr/>
        </p:nvGrpSpPr>
        <p:grpSpPr>
          <a:xfrm>
            <a:off x="1515947" y="3899126"/>
            <a:ext cx="1432691" cy="1319985"/>
            <a:chOff x="1159025" y="3809511"/>
            <a:chExt cx="1432691" cy="1319985"/>
          </a:xfrm>
        </p:grpSpPr>
        <p:grpSp>
          <p:nvGrpSpPr>
            <p:cNvPr id="16" name="Group 15">
              <a:extLst>
                <a:ext uri="{FF2B5EF4-FFF2-40B4-BE49-F238E27FC236}">
                  <a16:creationId xmlns:a16="http://schemas.microsoft.com/office/drawing/2014/main" id="{A223491A-781E-4C17-869D-6BA840D8DE8A}"/>
                </a:ext>
              </a:extLst>
            </p:cNvPr>
            <p:cNvGrpSpPr/>
            <p:nvPr/>
          </p:nvGrpSpPr>
          <p:grpSpPr>
            <a:xfrm>
              <a:off x="1159025" y="3809511"/>
              <a:ext cx="782955" cy="708660"/>
              <a:chOff x="3584101" y="2358878"/>
              <a:chExt cx="782955" cy="708660"/>
            </a:xfrm>
          </p:grpSpPr>
          <p:sp useBgFill="1">
            <p:nvSpPr>
              <p:cNvPr id="26" name="Freeform 5">
                <a:extLst>
                  <a:ext uri="{FF2B5EF4-FFF2-40B4-BE49-F238E27FC236}">
                    <a16:creationId xmlns:a16="http://schemas.microsoft.com/office/drawing/2014/main" id="{8FD64407-F2CE-4D97-B417-FCC31AE04DE2}"/>
                  </a:ext>
                </a:extLst>
              </p:cNvPr>
              <p:cNvSpPr>
                <a:spLocks noEditPoints="1"/>
              </p:cNvSpPr>
              <p:nvPr/>
            </p:nvSpPr>
            <p:spPr bwMode="auto">
              <a:xfrm>
                <a:off x="3584101" y="2358878"/>
                <a:ext cx="782955" cy="708660"/>
              </a:xfrm>
              <a:custGeom>
                <a:avLst/>
                <a:gdLst>
                  <a:gd name="T0" fmla="*/ 6619 w 7737"/>
                  <a:gd name="T1" fmla="*/ 2461 h 7121"/>
                  <a:gd name="T2" fmla="*/ 7635 w 7737"/>
                  <a:gd name="T3" fmla="*/ 1095 h 7121"/>
                  <a:gd name="T4" fmla="*/ 6619 w 7737"/>
                  <a:gd name="T5" fmla="*/ 102 h 7121"/>
                  <a:gd name="T6" fmla="*/ 6055 w 7737"/>
                  <a:gd name="T7" fmla="*/ 293 h 7121"/>
                  <a:gd name="T8" fmla="*/ 6058 w 7737"/>
                  <a:gd name="T9" fmla="*/ 673 h 7121"/>
                  <a:gd name="T10" fmla="*/ 5691 w 7737"/>
                  <a:gd name="T11" fmla="*/ 881 h 7121"/>
                  <a:gd name="T12" fmla="*/ 4949 w 7737"/>
                  <a:gd name="T13" fmla="*/ 881 h 7121"/>
                  <a:gd name="T14" fmla="*/ 777 w 7737"/>
                  <a:gd name="T15" fmla="*/ 1604 h 7121"/>
                  <a:gd name="T16" fmla="*/ 854 w 7737"/>
                  <a:gd name="T17" fmla="*/ 2939 h 7121"/>
                  <a:gd name="T18" fmla="*/ 3977 w 7737"/>
                  <a:gd name="T19" fmla="*/ 6203 h 7121"/>
                  <a:gd name="T20" fmla="*/ 5377 w 7737"/>
                  <a:gd name="T21" fmla="*/ 7121 h 7121"/>
                  <a:gd name="T22" fmla="*/ 6777 w 7737"/>
                  <a:gd name="T23" fmla="*/ 4573 h 7121"/>
                  <a:gd name="T24" fmla="*/ 6244 w 7737"/>
                  <a:gd name="T25" fmla="*/ 2458 h 7121"/>
                  <a:gd name="T26" fmla="*/ 3919 w 7737"/>
                  <a:gd name="T27" fmla="*/ 4081 h 7121"/>
                  <a:gd name="T28" fmla="*/ 3871 w 7737"/>
                  <a:gd name="T29" fmla="*/ 3948 h 7121"/>
                  <a:gd name="T30" fmla="*/ 6273 w 7737"/>
                  <a:gd name="T31" fmla="*/ 1681 h 7121"/>
                  <a:gd name="T32" fmla="*/ 6244 w 7737"/>
                  <a:gd name="T33" fmla="*/ 1681 h 7121"/>
                  <a:gd name="T34" fmla="*/ 1149 w 7737"/>
                  <a:gd name="T35" fmla="*/ 3948 h 7121"/>
                  <a:gd name="T36" fmla="*/ 1100 w 7737"/>
                  <a:gd name="T37" fmla="*/ 4081 h 7121"/>
                  <a:gd name="T38" fmla="*/ 1149 w 7737"/>
                  <a:gd name="T39" fmla="*/ 3948 h 7121"/>
                  <a:gd name="T40" fmla="*/ 1100 w 7737"/>
                  <a:gd name="T41" fmla="*/ 4881 h 7121"/>
                  <a:gd name="T42" fmla="*/ 1164 w 7737"/>
                  <a:gd name="T43" fmla="*/ 5015 h 7121"/>
                  <a:gd name="T44" fmla="*/ 2110 w 7737"/>
                  <a:gd name="T45" fmla="*/ 5015 h 7121"/>
                  <a:gd name="T46" fmla="*/ 1957 w 7737"/>
                  <a:gd name="T47" fmla="*/ 4881 h 7121"/>
                  <a:gd name="T48" fmla="*/ 2110 w 7737"/>
                  <a:gd name="T49" fmla="*/ 5015 h 7121"/>
                  <a:gd name="T50" fmla="*/ 1942 w 7737"/>
                  <a:gd name="T51" fmla="*/ 4081 h 7121"/>
                  <a:gd name="T52" fmla="*/ 2110 w 7737"/>
                  <a:gd name="T53" fmla="*/ 3948 h 7121"/>
                  <a:gd name="T54" fmla="*/ 3019 w 7737"/>
                  <a:gd name="T55" fmla="*/ 5015 h 7121"/>
                  <a:gd name="T56" fmla="*/ 2910 w 7737"/>
                  <a:gd name="T57" fmla="*/ 4881 h 7121"/>
                  <a:gd name="T58" fmla="*/ 3019 w 7737"/>
                  <a:gd name="T59" fmla="*/ 5015 h 7121"/>
                  <a:gd name="T60" fmla="*/ 2910 w 7737"/>
                  <a:gd name="T61" fmla="*/ 3948 h 7121"/>
                  <a:gd name="T62" fmla="*/ 3079 w 7737"/>
                  <a:gd name="T63" fmla="*/ 4081 h 7121"/>
                  <a:gd name="T64" fmla="*/ 3885 w 7737"/>
                  <a:gd name="T65" fmla="*/ 4881 h 7121"/>
                  <a:gd name="T66" fmla="*/ 3977 w 7737"/>
                  <a:gd name="T67" fmla="*/ 5015 h 7121"/>
                  <a:gd name="T68" fmla="*/ 3885 w 7737"/>
                  <a:gd name="T69" fmla="*/ 4881 h 7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37" h="7121">
                    <a:moveTo>
                      <a:pt x="6244" y="2458"/>
                    </a:moveTo>
                    <a:cubicBezTo>
                      <a:pt x="6347" y="2562"/>
                      <a:pt x="6514" y="2563"/>
                      <a:pt x="6619" y="2461"/>
                    </a:cubicBezTo>
                    <a:cubicBezTo>
                      <a:pt x="7630" y="1472"/>
                      <a:pt x="7630" y="1472"/>
                      <a:pt x="7630" y="1472"/>
                    </a:cubicBezTo>
                    <a:cubicBezTo>
                      <a:pt x="7735" y="1369"/>
                      <a:pt x="7737" y="1201"/>
                      <a:pt x="7635" y="1095"/>
                    </a:cubicBezTo>
                    <a:cubicBezTo>
                      <a:pt x="7633" y="1094"/>
                      <a:pt x="7632" y="1092"/>
                      <a:pt x="7630" y="1091"/>
                    </a:cubicBezTo>
                    <a:cubicBezTo>
                      <a:pt x="6619" y="102"/>
                      <a:pt x="6619" y="102"/>
                      <a:pt x="6619" y="102"/>
                    </a:cubicBezTo>
                    <a:cubicBezTo>
                      <a:pt x="6514" y="0"/>
                      <a:pt x="6347" y="1"/>
                      <a:pt x="6244" y="104"/>
                    </a:cubicBezTo>
                    <a:cubicBezTo>
                      <a:pt x="6055" y="293"/>
                      <a:pt x="6055" y="293"/>
                      <a:pt x="6055" y="293"/>
                    </a:cubicBezTo>
                    <a:cubicBezTo>
                      <a:pt x="5951" y="397"/>
                      <a:pt x="5951" y="566"/>
                      <a:pt x="6055" y="670"/>
                    </a:cubicBezTo>
                    <a:cubicBezTo>
                      <a:pt x="6056" y="671"/>
                      <a:pt x="6057" y="672"/>
                      <a:pt x="6058" y="673"/>
                    </a:cubicBezTo>
                    <a:cubicBezTo>
                      <a:pt x="6273" y="881"/>
                      <a:pt x="6273" y="881"/>
                      <a:pt x="6273" y="881"/>
                    </a:cubicBezTo>
                    <a:cubicBezTo>
                      <a:pt x="5691" y="881"/>
                      <a:pt x="5691" y="881"/>
                      <a:pt x="5691" y="881"/>
                    </a:cubicBezTo>
                    <a:cubicBezTo>
                      <a:pt x="5511" y="882"/>
                      <a:pt x="5333" y="925"/>
                      <a:pt x="5171" y="1006"/>
                    </a:cubicBezTo>
                    <a:cubicBezTo>
                      <a:pt x="5123" y="929"/>
                      <a:pt x="5039" y="882"/>
                      <a:pt x="4949" y="881"/>
                    </a:cubicBezTo>
                    <a:cubicBezTo>
                      <a:pt x="1499" y="881"/>
                      <a:pt x="1499" y="881"/>
                      <a:pt x="1499" y="881"/>
                    </a:cubicBezTo>
                    <a:cubicBezTo>
                      <a:pt x="1100" y="882"/>
                      <a:pt x="777" y="1205"/>
                      <a:pt x="777" y="1604"/>
                    </a:cubicBezTo>
                    <a:cubicBezTo>
                      <a:pt x="777" y="2755"/>
                      <a:pt x="777" y="2755"/>
                      <a:pt x="777" y="2755"/>
                    </a:cubicBezTo>
                    <a:cubicBezTo>
                      <a:pt x="778" y="2824"/>
                      <a:pt x="805" y="2890"/>
                      <a:pt x="854" y="2939"/>
                    </a:cubicBezTo>
                    <a:cubicBezTo>
                      <a:pt x="0" y="3851"/>
                      <a:pt x="46" y="5282"/>
                      <a:pt x="958" y="6137"/>
                    </a:cubicBezTo>
                    <a:cubicBezTo>
                      <a:pt x="1800" y="6926"/>
                      <a:pt x="3101" y="6954"/>
                      <a:pt x="3977" y="6203"/>
                    </a:cubicBezTo>
                    <a:cubicBezTo>
                      <a:pt x="3977" y="6415"/>
                      <a:pt x="3977" y="6415"/>
                      <a:pt x="3977" y="6415"/>
                    </a:cubicBezTo>
                    <a:cubicBezTo>
                      <a:pt x="3977" y="6851"/>
                      <a:pt x="4704" y="7121"/>
                      <a:pt x="5377" y="7121"/>
                    </a:cubicBezTo>
                    <a:cubicBezTo>
                      <a:pt x="6050" y="7121"/>
                      <a:pt x="6777" y="6851"/>
                      <a:pt x="6777" y="6415"/>
                    </a:cubicBezTo>
                    <a:cubicBezTo>
                      <a:pt x="6777" y="4573"/>
                      <a:pt x="6777" y="4573"/>
                      <a:pt x="6777" y="4573"/>
                    </a:cubicBezTo>
                    <a:cubicBezTo>
                      <a:pt x="6777" y="4316"/>
                      <a:pt x="6553" y="4152"/>
                      <a:pt x="6237" y="4056"/>
                    </a:cubicBezTo>
                    <a:cubicBezTo>
                      <a:pt x="6237" y="4056"/>
                      <a:pt x="6241" y="4066"/>
                      <a:pt x="6244" y="2458"/>
                    </a:cubicBezTo>
                    <a:close/>
                    <a:moveTo>
                      <a:pt x="3875" y="3948"/>
                    </a:moveTo>
                    <a:cubicBezTo>
                      <a:pt x="3892" y="3992"/>
                      <a:pt x="3907" y="4036"/>
                      <a:pt x="3919" y="4081"/>
                    </a:cubicBezTo>
                    <a:cubicBezTo>
                      <a:pt x="3897" y="4081"/>
                      <a:pt x="3897" y="4081"/>
                      <a:pt x="3897" y="4081"/>
                    </a:cubicBezTo>
                    <a:cubicBezTo>
                      <a:pt x="3890" y="4037"/>
                      <a:pt x="3881" y="3992"/>
                      <a:pt x="3871" y="3948"/>
                    </a:cubicBezTo>
                    <a:lnTo>
                      <a:pt x="3875" y="3948"/>
                    </a:lnTo>
                    <a:close/>
                    <a:moveTo>
                      <a:pt x="6273" y="1681"/>
                    </a:moveTo>
                    <a:cubicBezTo>
                      <a:pt x="6244" y="1709"/>
                      <a:pt x="6244" y="1709"/>
                      <a:pt x="6244" y="1709"/>
                    </a:cubicBezTo>
                    <a:cubicBezTo>
                      <a:pt x="6244" y="1681"/>
                      <a:pt x="6244" y="1681"/>
                      <a:pt x="6244" y="1681"/>
                    </a:cubicBezTo>
                    <a:lnTo>
                      <a:pt x="6273" y="1681"/>
                    </a:lnTo>
                    <a:close/>
                    <a:moveTo>
                      <a:pt x="1149" y="3948"/>
                    </a:moveTo>
                    <a:cubicBezTo>
                      <a:pt x="1139" y="3992"/>
                      <a:pt x="1131" y="4037"/>
                      <a:pt x="1123" y="4081"/>
                    </a:cubicBezTo>
                    <a:cubicBezTo>
                      <a:pt x="1100" y="4081"/>
                      <a:pt x="1100" y="4081"/>
                      <a:pt x="1100" y="4081"/>
                    </a:cubicBezTo>
                    <a:cubicBezTo>
                      <a:pt x="1113" y="4036"/>
                      <a:pt x="1128" y="3992"/>
                      <a:pt x="1145" y="3948"/>
                    </a:cubicBezTo>
                    <a:lnTo>
                      <a:pt x="1149" y="3948"/>
                    </a:lnTo>
                    <a:close/>
                    <a:moveTo>
                      <a:pt x="1145" y="5015"/>
                    </a:moveTo>
                    <a:cubicBezTo>
                      <a:pt x="1128" y="4971"/>
                      <a:pt x="1113" y="4927"/>
                      <a:pt x="1100" y="4881"/>
                    </a:cubicBezTo>
                    <a:cubicBezTo>
                      <a:pt x="1136" y="4881"/>
                      <a:pt x="1136" y="4881"/>
                      <a:pt x="1136" y="4881"/>
                    </a:cubicBezTo>
                    <a:cubicBezTo>
                      <a:pt x="1144" y="4926"/>
                      <a:pt x="1154" y="4970"/>
                      <a:pt x="1164" y="5015"/>
                    </a:cubicBezTo>
                    <a:lnTo>
                      <a:pt x="1145" y="5015"/>
                    </a:lnTo>
                    <a:close/>
                    <a:moveTo>
                      <a:pt x="2110" y="5015"/>
                    </a:moveTo>
                    <a:cubicBezTo>
                      <a:pt x="2001" y="5015"/>
                      <a:pt x="2001" y="5015"/>
                      <a:pt x="2001" y="5015"/>
                    </a:cubicBezTo>
                    <a:cubicBezTo>
                      <a:pt x="1984" y="4970"/>
                      <a:pt x="1970" y="4926"/>
                      <a:pt x="1957" y="4881"/>
                    </a:cubicBezTo>
                    <a:cubicBezTo>
                      <a:pt x="2110" y="4881"/>
                      <a:pt x="2110" y="4881"/>
                      <a:pt x="2110" y="4881"/>
                    </a:cubicBezTo>
                    <a:lnTo>
                      <a:pt x="2110" y="5015"/>
                    </a:lnTo>
                    <a:close/>
                    <a:moveTo>
                      <a:pt x="2110" y="4081"/>
                    </a:moveTo>
                    <a:cubicBezTo>
                      <a:pt x="1942" y="4081"/>
                      <a:pt x="1942" y="4081"/>
                      <a:pt x="1942" y="4081"/>
                    </a:cubicBezTo>
                    <a:cubicBezTo>
                      <a:pt x="1954" y="4037"/>
                      <a:pt x="1968" y="3992"/>
                      <a:pt x="1984" y="3948"/>
                    </a:cubicBezTo>
                    <a:cubicBezTo>
                      <a:pt x="2110" y="3948"/>
                      <a:pt x="2110" y="3948"/>
                      <a:pt x="2110" y="3948"/>
                    </a:cubicBezTo>
                    <a:lnTo>
                      <a:pt x="2110" y="4081"/>
                    </a:lnTo>
                    <a:close/>
                    <a:moveTo>
                      <a:pt x="3019" y="5015"/>
                    </a:moveTo>
                    <a:cubicBezTo>
                      <a:pt x="2910" y="5015"/>
                      <a:pt x="2910" y="5015"/>
                      <a:pt x="2910" y="5015"/>
                    </a:cubicBezTo>
                    <a:cubicBezTo>
                      <a:pt x="2910" y="4881"/>
                      <a:pt x="2910" y="4881"/>
                      <a:pt x="2910" y="4881"/>
                    </a:cubicBezTo>
                    <a:cubicBezTo>
                      <a:pt x="3063" y="4881"/>
                      <a:pt x="3063" y="4881"/>
                      <a:pt x="3063" y="4881"/>
                    </a:cubicBezTo>
                    <a:cubicBezTo>
                      <a:pt x="3050" y="4926"/>
                      <a:pt x="3036" y="4970"/>
                      <a:pt x="3019" y="5015"/>
                    </a:cubicBezTo>
                    <a:close/>
                    <a:moveTo>
                      <a:pt x="2910" y="4081"/>
                    </a:moveTo>
                    <a:cubicBezTo>
                      <a:pt x="2910" y="3948"/>
                      <a:pt x="2910" y="3948"/>
                      <a:pt x="2910" y="3948"/>
                    </a:cubicBezTo>
                    <a:cubicBezTo>
                      <a:pt x="3037" y="3948"/>
                      <a:pt x="3037" y="3948"/>
                      <a:pt x="3037" y="3948"/>
                    </a:cubicBezTo>
                    <a:cubicBezTo>
                      <a:pt x="3053" y="3992"/>
                      <a:pt x="3067" y="4037"/>
                      <a:pt x="3079" y="4081"/>
                    </a:cubicBezTo>
                    <a:lnTo>
                      <a:pt x="2910" y="4081"/>
                    </a:lnTo>
                    <a:close/>
                    <a:moveTo>
                      <a:pt x="3885" y="4881"/>
                    </a:moveTo>
                    <a:cubicBezTo>
                      <a:pt x="3977" y="4881"/>
                      <a:pt x="3977" y="4881"/>
                      <a:pt x="3977" y="4881"/>
                    </a:cubicBezTo>
                    <a:cubicBezTo>
                      <a:pt x="3977" y="5015"/>
                      <a:pt x="3977" y="5015"/>
                      <a:pt x="3977" y="5015"/>
                    </a:cubicBezTo>
                    <a:cubicBezTo>
                      <a:pt x="3856" y="5015"/>
                      <a:pt x="3856" y="5015"/>
                      <a:pt x="3856" y="5015"/>
                    </a:cubicBezTo>
                    <a:cubicBezTo>
                      <a:pt x="3867" y="4970"/>
                      <a:pt x="3877" y="4926"/>
                      <a:pt x="3885" y="4881"/>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3D7FDBC9-2737-40F3-A69F-57E6614FA1C6}"/>
                  </a:ext>
                </a:extLst>
              </p:cNvPr>
              <p:cNvSpPr>
                <a:spLocks noEditPoints="1"/>
              </p:cNvSpPr>
              <p:nvPr/>
            </p:nvSpPr>
            <p:spPr bwMode="auto">
              <a:xfrm>
                <a:off x="3689828" y="2473178"/>
                <a:ext cx="552927" cy="571500"/>
              </a:xfrm>
              <a:custGeom>
                <a:avLst/>
                <a:gdLst>
                  <a:gd name="T0" fmla="*/ 1466 w 5466"/>
                  <a:gd name="T1" fmla="*/ 1067 h 5733"/>
                  <a:gd name="T2" fmla="*/ 3682 w 5466"/>
                  <a:gd name="T3" fmla="*/ 2844 h 5733"/>
                  <a:gd name="T4" fmla="*/ 4333 w 5466"/>
                  <a:gd name="T5" fmla="*/ 2787 h 5733"/>
                  <a:gd name="T6" fmla="*/ 4933 w 5466"/>
                  <a:gd name="T7" fmla="*/ 2835 h 5733"/>
                  <a:gd name="T8" fmla="*/ 4933 w 5466"/>
                  <a:gd name="T9" fmla="*/ 533 h 5733"/>
                  <a:gd name="T10" fmla="*/ 4647 w 5466"/>
                  <a:gd name="T11" fmla="*/ 533 h 5733"/>
                  <a:gd name="T12" fmla="*/ 4286 w 5466"/>
                  <a:gd name="T13" fmla="*/ 805 h 5733"/>
                  <a:gd name="T14" fmla="*/ 3953 w 5466"/>
                  <a:gd name="T15" fmla="*/ 982 h 5733"/>
                  <a:gd name="T16" fmla="*/ 3844 w 5466"/>
                  <a:gd name="T17" fmla="*/ 917 h 5733"/>
                  <a:gd name="T18" fmla="*/ 3635 w 5466"/>
                  <a:gd name="T19" fmla="*/ 712 h 5733"/>
                  <a:gd name="T20" fmla="*/ 3582 w 5466"/>
                  <a:gd name="T21" fmla="*/ 407 h 5733"/>
                  <a:gd name="T22" fmla="*/ 3905 w 5466"/>
                  <a:gd name="T23" fmla="*/ 0 h 5733"/>
                  <a:gd name="T24" fmla="*/ 455 w 5466"/>
                  <a:gd name="T25" fmla="*/ 0 h 5733"/>
                  <a:gd name="T26" fmla="*/ 0 w 5466"/>
                  <a:gd name="T27" fmla="*/ 456 h 5733"/>
                  <a:gd name="T28" fmla="*/ 0 w 5466"/>
                  <a:gd name="T29" fmla="*/ 456 h 5733"/>
                  <a:gd name="T30" fmla="*/ 0 w 5466"/>
                  <a:gd name="T31" fmla="*/ 1607 h 5733"/>
                  <a:gd name="T32" fmla="*/ 1466 w 5466"/>
                  <a:gd name="T33" fmla="*/ 1067 h 5733"/>
                  <a:gd name="T34" fmla="*/ 4333 w 5466"/>
                  <a:gd name="T35" fmla="*/ 3733 h 5733"/>
                  <a:gd name="T36" fmla="*/ 3200 w 5466"/>
                  <a:gd name="T37" fmla="*/ 3400 h 5733"/>
                  <a:gd name="T38" fmla="*/ 4333 w 5466"/>
                  <a:gd name="T39" fmla="*/ 3067 h 5733"/>
                  <a:gd name="T40" fmla="*/ 5466 w 5466"/>
                  <a:gd name="T41" fmla="*/ 3400 h 5733"/>
                  <a:gd name="T42" fmla="*/ 4333 w 5466"/>
                  <a:gd name="T43" fmla="*/ 3733 h 5733"/>
                  <a:gd name="T44" fmla="*/ 4333 w 5466"/>
                  <a:gd name="T45" fmla="*/ 4827 h 5733"/>
                  <a:gd name="T46" fmla="*/ 3200 w 5466"/>
                  <a:gd name="T47" fmla="*/ 4584 h 5733"/>
                  <a:gd name="T48" fmla="*/ 3200 w 5466"/>
                  <a:gd name="T49" fmla="*/ 5289 h 5733"/>
                  <a:gd name="T50" fmla="*/ 4333 w 5466"/>
                  <a:gd name="T51" fmla="*/ 5733 h 5733"/>
                  <a:gd name="T52" fmla="*/ 5466 w 5466"/>
                  <a:gd name="T53" fmla="*/ 5289 h 5733"/>
                  <a:gd name="T54" fmla="*/ 5466 w 5466"/>
                  <a:gd name="T55" fmla="*/ 4584 h 5733"/>
                  <a:gd name="T56" fmla="*/ 4333 w 5466"/>
                  <a:gd name="T57" fmla="*/ 4827 h 5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66" h="5733">
                    <a:moveTo>
                      <a:pt x="1466" y="1067"/>
                    </a:moveTo>
                    <a:cubicBezTo>
                      <a:pt x="2532" y="1061"/>
                      <a:pt x="3456" y="1803"/>
                      <a:pt x="3682" y="2844"/>
                    </a:cubicBezTo>
                    <a:cubicBezTo>
                      <a:pt x="3897" y="2805"/>
                      <a:pt x="4115" y="2785"/>
                      <a:pt x="4333" y="2787"/>
                    </a:cubicBezTo>
                    <a:cubicBezTo>
                      <a:pt x="4534" y="2786"/>
                      <a:pt x="4735" y="2802"/>
                      <a:pt x="4933" y="2835"/>
                    </a:cubicBezTo>
                    <a:cubicBezTo>
                      <a:pt x="4933" y="533"/>
                      <a:pt x="4933" y="533"/>
                      <a:pt x="4933" y="533"/>
                    </a:cubicBezTo>
                    <a:cubicBezTo>
                      <a:pt x="4647" y="533"/>
                      <a:pt x="4647" y="533"/>
                      <a:pt x="4647" y="533"/>
                    </a:cubicBezTo>
                    <a:cubicBezTo>
                      <a:pt x="4480" y="534"/>
                      <a:pt x="4333" y="644"/>
                      <a:pt x="4286" y="805"/>
                    </a:cubicBezTo>
                    <a:cubicBezTo>
                      <a:pt x="4243" y="946"/>
                      <a:pt x="4094" y="1025"/>
                      <a:pt x="3953" y="982"/>
                    </a:cubicBezTo>
                    <a:cubicBezTo>
                      <a:pt x="3912" y="969"/>
                      <a:pt x="3874" y="947"/>
                      <a:pt x="3844" y="917"/>
                    </a:cubicBezTo>
                    <a:cubicBezTo>
                      <a:pt x="3635" y="712"/>
                      <a:pt x="3635" y="712"/>
                      <a:pt x="3635" y="712"/>
                    </a:cubicBezTo>
                    <a:cubicBezTo>
                      <a:pt x="3554" y="632"/>
                      <a:pt x="3533" y="510"/>
                      <a:pt x="3582" y="407"/>
                    </a:cubicBezTo>
                    <a:cubicBezTo>
                      <a:pt x="3658" y="249"/>
                      <a:pt x="3768" y="110"/>
                      <a:pt x="3905" y="0"/>
                    </a:cubicBezTo>
                    <a:cubicBezTo>
                      <a:pt x="455" y="0"/>
                      <a:pt x="455" y="0"/>
                      <a:pt x="455" y="0"/>
                    </a:cubicBezTo>
                    <a:cubicBezTo>
                      <a:pt x="204" y="0"/>
                      <a:pt x="0" y="204"/>
                      <a:pt x="0" y="456"/>
                    </a:cubicBezTo>
                    <a:cubicBezTo>
                      <a:pt x="0" y="456"/>
                      <a:pt x="0" y="456"/>
                      <a:pt x="0" y="456"/>
                    </a:cubicBezTo>
                    <a:cubicBezTo>
                      <a:pt x="0" y="1607"/>
                      <a:pt x="0" y="1607"/>
                      <a:pt x="0" y="1607"/>
                    </a:cubicBezTo>
                    <a:cubicBezTo>
                      <a:pt x="409" y="1258"/>
                      <a:pt x="929" y="1066"/>
                      <a:pt x="1466" y="1067"/>
                    </a:cubicBezTo>
                    <a:close/>
                    <a:moveTo>
                      <a:pt x="4333" y="3733"/>
                    </a:moveTo>
                    <a:cubicBezTo>
                      <a:pt x="3707" y="3733"/>
                      <a:pt x="3200" y="3584"/>
                      <a:pt x="3200" y="3400"/>
                    </a:cubicBezTo>
                    <a:cubicBezTo>
                      <a:pt x="3200" y="3216"/>
                      <a:pt x="3707" y="3067"/>
                      <a:pt x="4333" y="3067"/>
                    </a:cubicBezTo>
                    <a:cubicBezTo>
                      <a:pt x="4959" y="3067"/>
                      <a:pt x="5466" y="3216"/>
                      <a:pt x="5466" y="3400"/>
                    </a:cubicBezTo>
                    <a:cubicBezTo>
                      <a:pt x="5466" y="3584"/>
                      <a:pt x="4959" y="3733"/>
                      <a:pt x="4333" y="3733"/>
                    </a:cubicBezTo>
                    <a:close/>
                    <a:moveTo>
                      <a:pt x="4333" y="4827"/>
                    </a:moveTo>
                    <a:cubicBezTo>
                      <a:pt x="3917" y="4827"/>
                      <a:pt x="3455" y="4758"/>
                      <a:pt x="3200" y="4584"/>
                    </a:cubicBezTo>
                    <a:cubicBezTo>
                      <a:pt x="3200" y="5289"/>
                      <a:pt x="3200" y="5289"/>
                      <a:pt x="3200" y="5289"/>
                    </a:cubicBezTo>
                    <a:cubicBezTo>
                      <a:pt x="3200" y="5489"/>
                      <a:pt x="3707" y="5733"/>
                      <a:pt x="4333" y="5733"/>
                    </a:cubicBezTo>
                    <a:cubicBezTo>
                      <a:pt x="4959" y="5733"/>
                      <a:pt x="5466" y="5489"/>
                      <a:pt x="5466" y="5289"/>
                    </a:cubicBezTo>
                    <a:cubicBezTo>
                      <a:pt x="5466" y="4584"/>
                      <a:pt x="5466" y="4584"/>
                      <a:pt x="5466" y="4584"/>
                    </a:cubicBezTo>
                    <a:cubicBezTo>
                      <a:pt x="5211" y="4758"/>
                      <a:pt x="4749" y="4827"/>
                      <a:pt x="4333" y="48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AB69DE40-A4F2-4A3A-975A-4425AA4F82FD}"/>
                  </a:ext>
                </a:extLst>
              </p:cNvPr>
              <p:cNvSpPr>
                <a:spLocks noEditPoints="1"/>
              </p:cNvSpPr>
              <p:nvPr/>
            </p:nvSpPr>
            <p:spPr bwMode="auto">
              <a:xfrm>
                <a:off x="3635536" y="2388881"/>
                <a:ext cx="702945" cy="615791"/>
              </a:xfrm>
              <a:custGeom>
                <a:avLst/>
                <a:gdLst>
                  <a:gd name="T0" fmla="*/ 5740 w 6940"/>
                  <a:gd name="T1" fmla="*/ 188 h 6190"/>
                  <a:gd name="T2" fmla="*/ 6940 w 6940"/>
                  <a:gd name="T3" fmla="*/ 988 h 6190"/>
                  <a:gd name="T4" fmla="*/ 5740 w 6940"/>
                  <a:gd name="T5" fmla="*/ 1788 h 6190"/>
                  <a:gd name="T6" fmla="*/ 5187 w 6940"/>
                  <a:gd name="T7" fmla="*/ 1122 h 6190"/>
                  <a:gd name="T8" fmla="*/ 4363 w 6940"/>
                  <a:gd name="T9" fmla="*/ 1377 h 6190"/>
                  <a:gd name="T10" fmla="*/ 6425 w 6940"/>
                  <a:gd name="T11" fmla="*/ 855 h 6190"/>
                  <a:gd name="T12" fmla="*/ 2 w 6940"/>
                  <a:gd name="T13" fmla="*/ 4184 h 6190"/>
                  <a:gd name="T14" fmla="*/ 3473 w 6940"/>
                  <a:gd name="T15" fmla="*/ 5543 h 6190"/>
                  <a:gd name="T16" fmla="*/ 2987 w 6940"/>
                  <a:gd name="T17" fmla="*/ 4988 h 6190"/>
                  <a:gd name="T18" fmla="*/ 3473 w 6940"/>
                  <a:gd name="T19" fmla="*/ 4322 h 6190"/>
                  <a:gd name="T20" fmla="*/ 3542 w 6940"/>
                  <a:gd name="T21" fmla="*/ 4055 h 6190"/>
                  <a:gd name="T22" fmla="*/ 3004 w 6940"/>
                  <a:gd name="T23" fmla="*/ 3388 h 6190"/>
                  <a:gd name="T24" fmla="*/ 3713 w 6940"/>
                  <a:gd name="T25" fmla="*/ 3896 h 6190"/>
                  <a:gd name="T26" fmla="*/ 2006 w 6940"/>
                  <a:gd name="T27" fmla="*/ 2188 h 6190"/>
                  <a:gd name="T28" fmla="*/ 1140 w 6940"/>
                  <a:gd name="T29" fmla="*/ 3122 h 6190"/>
                  <a:gd name="T30" fmla="*/ 1607 w 6940"/>
                  <a:gd name="T31" fmla="*/ 2503 h 6190"/>
                  <a:gd name="T32" fmla="*/ 1009 w 6940"/>
                  <a:gd name="T33" fmla="*/ 3388 h 6190"/>
                  <a:gd name="T34" fmla="*/ 280 w 6940"/>
                  <a:gd name="T35" fmla="*/ 4055 h 6190"/>
                  <a:gd name="T36" fmla="*/ 470 w 6940"/>
                  <a:gd name="T37" fmla="*/ 4988 h 6190"/>
                  <a:gd name="T38" fmla="*/ 864 w 6940"/>
                  <a:gd name="T39" fmla="*/ 4322 h 6190"/>
                  <a:gd name="T40" fmla="*/ 470 w 6940"/>
                  <a:gd name="T41" fmla="*/ 4988 h 6190"/>
                  <a:gd name="T42" fmla="*/ 1154 w 6940"/>
                  <a:gd name="T43" fmla="*/ 5255 h 6190"/>
                  <a:gd name="T44" fmla="*/ 643 w 6940"/>
                  <a:gd name="T45" fmla="*/ 5255 h 6190"/>
                  <a:gd name="T46" fmla="*/ 1466 w 6940"/>
                  <a:gd name="T47" fmla="*/ 5255 h 6190"/>
                  <a:gd name="T48" fmla="*/ 1873 w 6940"/>
                  <a:gd name="T49" fmla="*/ 5760 h 6190"/>
                  <a:gd name="T50" fmla="*/ 1320 w 6940"/>
                  <a:gd name="T51" fmla="*/ 4988 h 6190"/>
                  <a:gd name="T52" fmla="*/ 1873 w 6940"/>
                  <a:gd name="T53" fmla="*/ 4322 h 6190"/>
                  <a:gd name="T54" fmla="*/ 1873 w 6940"/>
                  <a:gd name="T55" fmla="*/ 4055 h 6190"/>
                  <a:gd name="T56" fmla="*/ 1304 w 6940"/>
                  <a:gd name="T57" fmla="*/ 3388 h 6190"/>
                  <a:gd name="T58" fmla="*/ 1873 w 6940"/>
                  <a:gd name="T59" fmla="*/ 4055 h 6190"/>
                  <a:gd name="T60" fmla="*/ 1454 w 6940"/>
                  <a:gd name="T61" fmla="*/ 3122 h 6190"/>
                  <a:gd name="T62" fmla="*/ 1873 w 6940"/>
                  <a:gd name="T63" fmla="*/ 3122 h 6190"/>
                  <a:gd name="T64" fmla="*/ 2559 w 6940"/>
                  <a:gd name="T65" fmla="*/ 3122 h 6190"/>
                  <a:gd name="T66" fmla="*/ 2140 w 6940"/>
                  <a:gd name="T67" fmla="*/ 2616 h 6190"/>
                  <a:gd name="T68" fmla="*/ 2709 w 6940"/>
                  <a:gd name="T69" fmla="*/ 3388 h 6190"/>
                  <a:gd name="T70" fmla="*/ 2140 w 6940"/>
                  <a:gd name="T71" fmla="*/ 4055 h 6190"/>
                  <a:gd name="T72" fmla="*/ 2140 w 6940"/>
                  <a:gd name="T73" fmla="*/ 4322 h 6190"/>
                  <a:gd name="T74" fmla="*/ 2692 w 6940"/>
                  <a:gd name="T75" fmla="*/ 4988 h 6190"/>
                  <a:gd name="T76" fmla="*/ 2140 w 6940"/>
                  <a:gd name="T77" fmla="*/ 4322 h 6190"/>
                  <a:gd name="T78" fmla="*/ 2546 w 6940"/>
                  <a:gd name="T79" fmla="*/ 5255 h 6190"/>
                  <a:gd name="T80" fmla="*/ 2140 w 6940"/>
                  <a:gd name="T81" fmla="*/ 5255 h 6190"/>
                  <a:gd name="T82" fmla="*/ 2403 w 6940"/>
                  <a:gd name="T83" fmla="*/ 5874 h 6190"/>
                  <a:gd name="T84" fmla="*/ 3370 w 6940"/>
                  <a:gd name="T85" fmla="*/ 5255 h 6190"/>
                  <a:gd name="T86" fmla="*/ 2406 w 6940"/>
                  <a:gd name="T87" fmla="*/ 2503 h 6190"/>
                  <a:gd name="T88" fmla="*/ 2873 w 6940"/>
                  <a:gd name="T89" fmla="*/ 3122 h 6190"/>
                  <a:gd name="T90" fmla="*/ 4873 w 6940"/>
                  <a:gd name="T91" fmla="*/ 5382 h 6190"/>
                  <a:gd name="T92" fmla="*/ 3740 w 6940"/>
                  <a:gd name="T93" fmla="*/ 4621 h 6190"/>
                  <a:gd name="T94" fmla="*/ 6006 w 6940"/>
                  <a:gd name="T95" fmla="*/ 4621 h 6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940" h="6190">
                    <a:moveTo>
                      <a:pt x="6425" y="855"/>
                    </a:moveTo>
                    <a:cubicBezTo>
                      <a:pt x="5740" y="188"/>
                      <a:pt x="5740" y="188"/>
                      <a:pt x="5740" y="188"/>
                    </a:cubicBezTo>
                    <a:cubicBezTo>
                      <a:pt x="5928" y="0"/>
                      <a:pt x="5928" y="0"/>
                      <a:pt x="5928" y="0"/>
                    </a:cubicBezTo>
                    <a:cubicBezTo>
                      <a:pt x="6940" y="988"/>
                      <a:pt x="6940" y="988"/>
                      <a:pt x="6940" y="988"/>
                    </a:cubicBezTo>
                    <a:cubicBezTo>
                      <a:pt x="5928" y="1977"/>
                      <a:pt x="5928" y="1977"/>
                      <a:pt x="5928" y="1977"/>
                    </a:cubicBezTo>
                    <a:cubicBezTo>
                      <a:pt x="5740" y="1788"/>
                      <a:pt x="5740" y="1788"/>
                      <a:pt x="5740" y="1788"/>
                    </a:cubicBezTo>
                    <a:cubicBezTo>
                      <a:pt x="6425" y="1122"/>
                      <a:pt x="6425" y="1122"/>
                      <a:pt x="6425" y="1122"/>
                    </a:cubicBezTo>
                    <a:cubicBezTo>
                      <a:pt x="5187" y="1122"/>
                      <a:pt x="5187" y="1122"/>
                      <a:pt x="5187" y="1122"/>
                    </a:cubicBezTo>
                    <a:cubicBezTo>
                      <a:pt x="4903" y="1123"/>
                      <a:pt x="4653" y="1309"/>
                      <a:pt x="4571" y="1582"/>
                    </a:cubicBezTo>
                    <a:cubicBezTo>
                      <a:pt x="4363" y="1377"/>
                      <a:pt x="4363" y="1377"/>
                      <a:pt x="4363" y="1377"/>
                    </a:cubicBezTo>
                    <a:cubicBezTo>
                      <a:pt x="4514" y="1058"/>
                      <a:pt x="4835" y="855"/>
                      <a:pt x="5187" y="855"/>
                    </a:cubicBezTo>
                    <a:lnTo>
                      <a:pt x="6425" y="855"/>
                    </a:lnTo>
                    <a:close/>
                    <a:moveTo>
                      <a:pt x="2006" y="2188"/>
                    </a:moveTo>
                    <a:cubicBezTo>
                      <a:pt x="902" y="2186"/>
                      <a:pt x="4" y="3080"/>
                      <a:pt x="2" y="4184"/>
                    </a:cubicBezTo>
                    <a:cubicBezTo>
                      <a:pt x="0" y="5289"/>
                      <a:pt x="893" y="6186"/>
                      <a:pt x="1998" y="6188"/>
                    </a:cubicBezTo>
                    <a:cubicBezTo>
                      <a:pt x="2558" y="6190"/>
                      <a:pt x="3093" y="5956"/>
                      <a:pt x="3473" y="5543"/>
                    </a:cubicBezTo>
                    <a:cubicBezTo>
                      <a:pt x="3473" y="4988"/>
                      <a:pt x="3473" y="4988"/>
                      <a:pt x="3473" y="4988"/>
                    </a:cubicBezTo>
                    <a:cubicBezTo>
                      <a:pt x="2987" y="4988"/>
                      <a:pt x="2987" y="4988"/>
                      <a:pt x="2987" y="4988"/>
                    </a:cubicBezTo>
                    <a:cubicBezTo>
                      <a:pt x="3074" y="4776"/>
                      <a:pt x="3128" y="4551"/>
                      <a:pt x="3148" y="4322"/>
                    </a:cubicBezTo>
                    <a:cubicBezTo>
                      <a:pt x="3473" y="4322"/>
                      <a:pt x="3473" y="4322"/>
                      <a:pt x="3473" y="4322"/>
                    </a:cubicBezTo>
                    <a:cubicBezTo>
                      <a:pt x="3473" y="4280"/>
                      <a:pt x="3473" y="4280"/>
                      <a:pt x="3473" y="4280"/>
                    </a:cubicBezTo>
                    <a:cubicBezTo>
                      <a:pt x="3473" y="4200"/>
                      <a:pt x="3497" y="4121"/>
                      <a:pt x="3542" y="4055"/>
                    </a:cubicBezTo>
                    <a:cubicBezTo>
                      <a:pt x="3153" y="4055"/>
                      <a:pt x="3153" y="4055"/>
                      <a:pt x="3153" y="4055"/>
                    </a:cubicBezTo>
                    <a:cubicBezTo>
                      <a:pt x="3143" y="3826"/>
                      <a:pt x="3092" y="3600"/>
                      <a:pt x="3004" y="3388"/>
                    </a:cubicBezTo>
                    <a:cubicBezTo>
                      <a:pt x="3542" y="3388"/>
                      <a:pt x="3542" y="3388"/>
                      <a:pt x="3542" y="3388"/>
                    </a:cubicBezTo>
                    <a:cubicBezTo>
                      <a:pt x="3625" y="3548"/>
                      <a:pt x="3683" y="3719"/>
                      <a:pt x="3713" y="3896"/>
                    </a:cubicBezTo>
                    <a:cubicBezTo>
                      <a:pt x="3791" y="3847"/>
                      <a:pt x="3876" y="3808"/>
                      <a:pt x="3964" y="3780"/>
                    </a:cubicBezTo>
                    <a:cubicBezTo>
                      <a:pt x="3769" y="2853"/>
                      <a:pt x="2953" y="2190"/>
                      <a:pt x="2006" y="2188"/>
                    </a:cubicBezTo>
                    <a:close/>
                    <a:moveTo>
                      <a:pt x="1607" y="2503"/>
                    </a:moveTo>
                    <a:cubicBezTo>
                      <a:pt x="1426" y="2689"/>
                      <a:pt x="1269" y="2897"/>
                      <a:pt x="1140" y="3122"/>
                    </a:cubicBezTo>
                    <a:cubicBezTo>
                      <a:pt x="643" y="3122"/>
                      <a:pt x="643" y="3122"/>
                      <a:pt x="643" y="3122"/>
                    </a:cubicBezTo>
                    <a:cubicBezTo>
                      <a:pt x="885" y="2812"/>
                      <a:pt x="1225" y="2594"/>
                      <a:pt x="1607" y="2503"/>
                    </a:cubicBezTo>
                    <a:close/>
                    <a:moveTo>
                      <a:pt x="470" y="3388"/>
                    </a:moveTo>
                    <a:cubicBezTo>
                      <a:pt x="1009" y="3388"/>
                      <a:pt x="1009" y="3388"/>
                      <a:pt x="1009" y="3388"/>
                    </a:cubicBezTo>
                    <a:cubicBezTo>
                      <a:pt x="921" y="3600"/>
                      <a:pt x="870" y="3826"/>
                      <a:pt x="859" y="4055"/>
                    </a:cubicBezTo>
                    <a:cubicBezTo>
                      <a:pt x="280" y="4055"/>
                      <a:pt x="280" y="4055"/>
                      <a:pt x="280" y="4055"/>
                    </a:cubicBezTo>
                    <a:cubicBezTo>
                      <a:pt x="297" y="3822"/>
                      <a:pt x="362" y="3595"/>
                      <a:pt x="470" y="3388"/>
                    </a:cubicBezTo>
                    <a:close/>
                    <a:moveTo>
                      <a:pt x="470" y="4988"/>
                    </a:moveTo>
                    <a:cubicBezTo>
                      <a:pt x="362" y="4781"/>
                      <a:pt x="297" y="4555"/>
                      <a:pt x="280" y="4322"/>
                    </a:cubicBezTo>
                    <a:cubicBezTo>
                      <a:pt x="864" y="4322"/>
                      <a:pt x="864" y="4322"/>
                      <a:pt x="864" y="4322"/>
                    </a:cubicBezTo>
                    <a:cubicBezTo>
                      <a:pt x="884" y="4551"/>
                      <a:pt x="939" y="4776"/>
                      <a:pt x="1026" y="4988"/>
                    </a:cubicBezTo>
                    <a:lnTo>
                      <a:pt x="470" y="4988"/>
                    </a:lnTo>
                    <a:close/>
                    <a:moveTo>
                      <a:pt x="643" y="5255"/>
                    </a:moveTo>
                    <a:cubicBezTo>
                      <a:pt x="1154" y="5255"/>
                      <a:pt x="1154" y="5255"/>
                      <a:pt x="1154" y="5255"/>
                    </a:cubicBezTo>
                    <a:cubicBezTo>
                      <a:pt x="1279" y="5480"/>
                      <a:pt x="1432" y="5688"/>
                      <a:pt x="1610" y="5874"/>
                    </a:cubicBezTo>
                    <a:cubicBezTo>
                      <a:pt x="1227" y="5783"/>
                      <a:pt x="886" y="5565"/>
                      <a:pt x="643" y="5255"/>
                    </a:cubicBezTo>
                    <a:close/>
                    <a:moveTo>
                      <a:pt x="1873" y="5760"/>
                    </a:moveTo>
                    <a:cubicBezTo>
                      <a:pt x="1719" y="5607"/>
                      <a:pt x="1582" y="5438"/>
                      <a:pt x="1466" y="5255"/>
                    </a:cubicBezTo>
                    <a:cubicBezTo>
                      <a:pt x="1873" y="5255"/>
                      <a:pt x="1873" y="5255"/>
                      <a:pt x="1873" y="5255"/>
                    </a:cubicBezTo>
                    <a:lnTo>
                      <a:pt x="1873" y="5760"/>
                    </a:lnTo>
                    <a:close/>
                    <a:moveTo>
                      <a:pt x="1873" y="4988"/>
                    </a:moveTo>
                    <a:cubicBezTo>
                      <a:pt x="1320" y="4988"/>
                      <a:pt x="1320" y="4988"/>
                      <a:pt x="1320" y="4988"/>
                    </a:cubicBezTo>
                    <a:cubicBezTo>
                      <a:pt x="1219" y="4778"/>
                      <a:pt x="1156" y="4553"/>
                      <a:pt x="1131" y="4322"/>
                    </a:cubicBezTo>
                    <a:cubicBezTo>
                      <a:pt x="1873" y="4322"/>
                      <a:pt x="1873" y="4322"/>
                      <a:pt x="1873" y="4322"/>
                    </a:cubicBezTo>
                    <a:lnTo>
                      <a:pt x="1873" y="4988"/>
                    </a:lnTo>
                    <a:close/>
                    <a:moveTo>
                      <a:pt x="1873" y="4055"/>
                    </a:moveTo>
                    <a:cubicBezTo>
                      <a:pt x="1126" y="4055"/>
                      <a:pt x="1126" y="4055"/>
                      <a:pt x="1126" y="4055"/>
                    </a:cubicBezTo>
                    <a:cubicBezTo>
                      <a:pt x="1141" y="3823"/>
                      <a:pt x="1201" y="3597"/>
                      <a:pt x="1304" y="3388"/>
                    </a:cubicBezTo>
                    <a:cubicBezTo>
                      <a:pt x="1873" y="3388"/>
                      <a:pt x="1873" y="3388"/>
                      <a:pt x="1873" y="3388"/>
                    </a:cubicBezTo>
                    <a:lnTo>
                      <a:pt x="1873" y="4055"/>
                    </a:lnTo>
                    <a:close/>
                    <a:moveTo>
                      <a:pt x="1873" y="3122"/>
                    </a:moveTo>
                    <a:cubicBezTo>
                      <a:pt x="1454" y="3122"/>
                      <a:pt x="1454" y="3122"/>
                      <a:pt x="1454" y="3122"/>
                    </a:cubicBezTo>
                    <a:cubicBezTo>
                      <a:pt x="1575" y="2938"/>
                      <a:pt x="1715" y="2769"/>
                      <a:pt x="1873" y="2616"/>
                    </a:cubicBezTo>
                    <a:lnTo>
                      <a:pt x="1873" y="3122"/>
                    </a:lnTo>
                    <a:close/>
                    <a:moveTo>
                      <a:pt x="2140" y="2616"/>
                    </a:moveTo>
                    <a:cubicBezTo>
                      <a:pt x="2298" y="2768"/>
                      <a:pt x="2438" y="2938"/>
                      <a:pt x="2559" y="3122"/>
                    </a:cubicBezTo>
                    <a:cubicBezTo>
                      <a:pt x="2140" y="3122"/>
                      <a:pt x="2140" y="3122"/>
                      <a:pt x="2140" y="3122"/>
                    </a:cubicBezTo>
                    <a:lnTo>
                      <a:pt x="2140" y="2616"/>
                    </a:lnTo>
                    <a:close/>
                    <a:moveTo>
                      <a:pt x="2140" y="3388"/>
                    </a:moveTo>
                    <a:cubicBezTo>
                      <a:pt x="2709" y="3388"/>
                      <a:pt x="2709" y="3388"/>
                      <a:pt x="2709" y="3388"/>
                    </a:cubicBezTo>
                    <a:cubicBezTo>
                      <a:pt x="2812" y="3597"/>
                      <a:pt x="2872" y="3823"/>
                      <a:pt x="2886" y="4055"/>
                    </a:cubicBezTo>
                    <a:cubicBezTo>
                      <a:pt x="2140" y="4055"/>
                      <a:pt x="2140" y="4055"/>
                      <a:pt x="2140" y="4055"/>
                    </a:cubicBezTo>
                    <a:lnTo>
                      <a:pt x="2140" y="3388"/>
                    </a:lnTo>
                    <a:close/>
                    <a:moveTo>
                      <a:pt x="2140" y="4322"/>
                    </a:moveTo>
                    <a:cubicBezTo>
                      <a:pt x="2881" y="4322"/>
                      <a:pt x="2881" y="4322"/>
                      <a:pt x="2881" y="4322"/>
                    </a:cubicBezTo>
                    <a:cubicBezTo>
                      <a:pt x="2857" y="4553"/>
                      <a:pt x="2793" y="4779"/>
                      <a:pt x="2692" y="4988"/>
                    </a:cubicBezTo>
                    <a:cubicBezTo>
                      <a:pt x="2140" y="4988"/>
                      <a:pt x="2140" y="4988"/>
                      <a:pt x="2140" y="4988"/>
                    </a:cubicBezTo>
                    <a:lnTo>
                      <a:pt x="2140" y="4322"/>
                    </a:lnTo>
                    <a:close/>
                    <a:moveTo>
                      <a:pt x="2140" y="5255"/>
                    </a:moveTo>
                    <a:cubicBezTo>
                      <a:pt x="2546" y="5255"/>
                      <a:pt x="2546" y="5255"/>
                      <a:pt x="2546" y="5255"/>
                    </a:cubicBezTo>
                    <a:cubicBezTo>
                      <a:pt x="2430" y="5438"/>
                      <a:pt x="2293" y="5607"/>
                      <a:pt x="2140" y="5759"/>
                    </a:cubicBezTo>
                    <a:lnTo>
                      <a:pt x="2140" y="5255"/>
                    </a:lnTo>
                    <a:close/>
                    <a:moveTo>
                      <a:pt x="3370" y="5255"/>
                    </a:moveTo>
                    <a:cubicBezTo>
                      <a:pt x="3127" y="5565"/>
                      <a:pt x="2786" y="5783"/>
                      <a:pt x="2403" y="5874"/>
                    </a:cubicBezTo>
                    <a:cubicBezTo>
                      <a:pt x="2581" y="5688"/>
                      <a:pt x="2734" y="5480"/>
                      <a:pt x="2859" y="5255"/>
                    </a:cubicBezTo>
                    <a:lnTo>
                      <a:pt x="3370" y="5255"/>
                    </a:lnTo>
                    <a:close/>
                    <a:moveTo>
                      <a:pt x="2873" y="3122"/>
                    </a:moveTo>
                    <a:cubicBezTo>
                      <a:pt x="2744" y="2897"/>
                      <a:pt x="2587" y="2689"/>
                      <a:pt x="2406" y="2503"/>
                    </a:cubicBezTo>
                    <a:cubicBezTo>
                      <a:pt x="2788" y="2594"/>
                      <a:pt x="3128" y="2812"/>
                      <a:pt x="3370" y="3122"/>
                    </a:cubicBezTo>
                    <a:lnTo>
                      <a:pt x="2873" y="3122"/>
                    </a:lnTo>
                    <a:close/>
                    <a:moveTo>
                      <a:pt x="6006" y="5139"/>
                    </a:moveTo>
                    <a:cubicBezTo>
                      <a:pt x="5751" y="5313"/>
                      <a:pt x="5289" y="5382"/>
                      <a:pt x="4873" y="5382"/>
                    </a:cubicBezTo>
                    <a:cubicBezTo>
                      <a:pt x="4457" y="5382"/>
                      <a:pt x="3995" y="5313"/>
                      <a:pt x="3740" y="5139"/>
                    </a:cubicBezTo>
                    <a:cubicBezTo>
                      <a:pt x="3740" y="4621"/>
                      <a:pt x="3740" y="4621"/>
                      <a:pt x="3740" y="4621"/>
                    </a:cubicBezTo>
                    <a:cubicBezTo>
                      <a:pt x="3995" y="4796"/>
                      <a:pt x="4457" y="4865"/>
                      <a:pt x="4873" y="4865"/>
                    </a:cubicBezTo>
                    <a:cubicBezTo>
                      <a:pt x="5289" y="4865"/>
                      <a:pt x="5751" y="4796"/>
                      <a:pt x="6006" y="4621"/>
                    </a:cubicBezTo>
                    <a:lnTo>
                      <a:pt x="6006" y="5139"/>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TextBox 16">
              <a:extLst>
                <a:ext uri="{FF2B5EF4-FFF2-40B4-BE49-F238E27FC236}">
                  <a16:creationId xmlns:a16="http://schemas.microsoft.com/office/drawing/2014/main" id="{3D6C612C-D196-4CC5-AAAD-53E28D134969}"/>
                </a:ext>
              </a:extLst>
            </p:cNvPr>
            <p:cNvSpPr txBox="1"/>
            <p:nvPr/>
          </p:nvSpPr>
          <p:spPr>
            <a:xfrm>
              <a:off x="1292243" y="4864597"/>
              <a:ext cx="1299473" cy="264899"/>
            </a:xfrm>
            <a:prstGeom prst="rect">
              <a:avLst/>
            </a:prstGeom>
            <a:noFill/>
            <a:effectLst/>
          </p:spPr>
          <p:txBody>
            <a:bodyPr wrap="square" lIns="0" tIns="0" rIns="0" bIns="0" rtlCol="0">
              <a:noAutofit/>
            </a:bodyPr>
            <a:lstStyle/>
            <a:p>
              <a:pPr algn="l" eaLnBrk="0" hangingPunct="0">
                <a:lnSpc>
                  <a:spcPts val="1800"/>
                </a:lnSpc>
              </a:pPr>
              <a:r>
                <a:rPr lang="en-US" sz="1400" b="1" dirty="0"/>
                <a:t>New Data</a:t>
              </a:r>
              <a:endParaRPr lang="en-US" sz="1400" b="1" dirty="0">
                <a:ea typeface="+mn-ea"/>
                <a:cs typeface="+mn-cs"/>
              </a:endParaRPr>
            </a:p>
          </p:txBody>
        </p:sp>
        <p:grpSp>
          <p:nvGrpSpPr>
            <p:cNvPr id="18" name="Group 17">
              <a:extLst>
                <a:ext uri="{FF2B5EF4-FFF2-40B4-BE49-F238E27FC236}">
                  <a16:creationId xmlns:a16="http://schemas.microsoft.com/office/drawing/2014/main" id="{AD9EFD0B-ABA0-4CE6-8605-B8DCA838E015}"/>
                </a:ext>
              </a:extLst>
            </p:cNvPr>
            <p:cNvGrpSpPr/>
            <p:nvPr/>
          </p:nvGrpSpPr>
          <p:grpSpPr>
            <a:xfrm>
              <a:off x="1311425" y="3961911"/>
              <a:ext cx="782955" cy="708660"/>
              <a:chOff x="3584101" y="2358878"/>
              <a:chExt cx="782955" cy="708660"/>
            </a:xfrm>
          </p:grpSpPr>
          <p:sp useBgFill="1">
            <p:nvSpPr>
              <p:cNvPr id="23" name="Freeform 5">
                <a:extLst>
                  <a:ext uri="{FF2B5EF4-FFF2-40B4-BE49-F238E27FC236}">
                    <a16:creationId xmlns:a16="http://schemas.microsoft.com/office/drawing/2014/main" id="{8BEABBD6-A4B4-4161-B1F1-1DBE5585A02B}"/>
                  </a:ext>
                </a:extLst>
              </p:cNvPr>
              <p:cNvSpPr>
                <a:spLocks noEditPoints="1"/>
              </p:cNvSpPr>
              <p:nvPr/>
            </p:nvSpPr>
            <p:spPr bwMode="auto">
              <a:xfrm>
                <a:off x="3584101" y="2358878"/>
                <a:ext cx="782955" cy="708660"/>
              </a:xfrm>
              <a:custGeom>
                <a:avLst/>
                <a:gdLst>
                  <a:gd name="T0" fmla="*/ 6619 w 7737"/>
                  <a:gd name="T1" fmla="*/ 2461 h 7121"/>
                  <a:gd name="T2" fmla="*/ 7635 w 7737"/>
                  <a:gd name="T3" fmla="*/ 1095 h 7121"/>
                  <a:gd name="T4" fmla="*/ 6619 w 7737"/>
                  <a:gd name="T5" fmla="*/ 102 h 7121"/>
                  <a:gd name="T6" fmla="*/ 6055 w 7737"/>
                  <a:gd name="T7" fmla="*/ 293 h 7121"/>
                  <a:gd name="T8" fmla="*/ 6058 w 7737"/>
                  <a:gd name="T9" fmla="*/ 673 h 7121"/>
                  <a:gd name="T10" fmla="*/ 5691 w 7737"/>
                  <a:gd name="T11" fmla="*/ 881 h 7121"/>
                  <a:gd name="T12" fmla="*/ 4949 w 7737"/>
                  <a:gd name="T13" fmla="*/ 881 h 7121"/>
                  <a:gd name="T14" fmla="*/ 777 w 7737"/>
                  <a:gd name="T15" fmla="*/ 1604 h 7121"/>
                  <a:gd name="T16" fmla="*/ 854 w 7737"/>
                  <a:gd name="T17" fmla="*/ 2939 h 7121"/>
                  <a:gd name="T18" fmla="*/ 3977 w 7737"/>
                  <a:gd name="T19" fmla="*/ 6203 h 7121"/>
                  <a:gd name="T20" fmla="*/ 5377 w 7737"/>
                  <a:gd name="T21" fmla="*/ 7121 h 7121"/>
                  <a:gd name="T22" fmla="*/ 6777 w 7737"/>
                  <a:gd name="T23" fmla="*/ 4573 h 7121"/>
                  <a:gd name="T24" fmla="*/ 6244 w 7737"/>
                  <a:gd name="T25" fmla="*/ 2458 h 7121"/>
                  <a:gd name="T26" fmla="*/ 3919 w 7737"/>
                  <a:gd name="T27" fmla="*/ 4081 h 7121"/>
                  <a:gd name="T28" fmla="*/ 3871 w 7737"/>
                  <a:gd name="T29" fmla="*/ 3948 h 7121"/>
                  <a:gd name="T30" fmla="*/ 6273 w 7737"/>
                  <a:gd name="T31" fmla="*/ 1681 h 7121"/>
                  <a:gd name="T32" fmla="*/ 6244 w 7737"/>
                  <a:gd name="T33" fmla="*/ 1681 h 7121"/>
                  <a:gd name="T34" fmla="*/ 1149 w 7737"/>
                  <a:gd name="T35" fmla="*/ 3948 h 7121"/>
                  <a:gd name="T36" fmla="*/ 1100 w 7737"/>
                  <a:gd name="T37" fmla="*/ 4081 h 7121"/>
                  <a:gd name="T38" fmla="*/ 1149 w 7737"/>
                  <a:gd name="T39" fmla="*/ 3948 h 7121"/>
                  <a:gd name="T40" fmla="*/ 1100 w 7737"/>
                  <a:gd name="T41" fmla="*/ 4881 h 7121"/>
                  <a:gd name="T42" fmla="*/ 1164 w 7737"/>
                  <a:gd name="T43" fmla="*/ 5015 h 7121"/>
                  <a:gd name="T44" fmla="*/ 2110 w 7737"/>
                  <a:gd name="T45" fmla="*/ 5015 h 7121"/>
                  <a:gd name="T46" fmla="*/ 1957 w 7737"/>
                  <a:gd name="T47" fmla="*/ 4881 h 7121"/>
                  <a:gd name="T48" fmla="*/ 2110 w 7737"/>
                  <a:gd name="T49" fmla="*/ 5015 h 7121"/>
                  <a:gd name="T50" fmla="*/ 1942 w 7737"/>
                  <a:gd name="T51" fmla="*/ 4081 h 7121"/>
                  <a:gd name="T52" fmla="*/ 2110 w 7737"/>
                  <a:gd name="T53" fmla="*/ 3948 h 7121"/>
                  <a:gd name="T54" fmla="*/ 3019 w 7737"/>
                  <a:gd name="T55" fmla="*/ 5015 h 7121"/>
                  <a:gd name="T56" fmla="*/ 2910 w 7737"/>
                  <a:gd name="T57" fmla="*/ 4881 h 7121"/>
                  <a:gd name="T58" fmla="*/ 3019 w 7737"/>
                  <a:gd name="T59" fmla="*/ 5015 h 7121"/>
                  <a:gd name="T60" fmla="*/ 2910 w 7737"/>
                  <a:gd name="T61" fmla="*/ 3948 h 7121"/>
                  <a:gd name="T62" fmla="*/ 3079 w 7737"/>
                  <a:gd name="T63" fmla="*/ 4081 h 7121"/>
                  <a:gd name="T64" fmla="*/ 3885 w 7737"/>
                  <a:gd name="T65" fmla="*/ 4881 h 7121"/>
                  <a:gd name="T66" fmla="*/ 3977 w 7737"/>
                  <a:gd name="T67" fmla="*/ 5015 h 7121"/>
                  <a:gd name="T68" fmla="*/ 3885 w 7737"/>
                  <a:gd name="T69" fmla="*/ 4881 h 7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37" h="7121">
                    <a:moveTo>
                      <a:pt x="6244" y="2458"/>
                    </a:moveTo>
                    <a:cubicBezTo>
                      <a:pt x="6347" y="2562"/>
                      <a:pt x="6514" y="2563"/>
                      <a:pt x="6619" y="2461"/>
                    </a:cubicBezTo>
                    <a:cubicBezTo>
                      <a:pt x="7630" y="1472"/>
                      <a:pt x="7630" y="1472"/>
                      <a:pt x="7630" y="1472"/>
                    </a:cubicBezTo>
                    <a:cubicBezTo>
                      <a:pt x="7735" y="1369"/>
                      <a:pt x="7737" y="1201"/>
                      <a:pt x="7635" y="1095"/>
                    </a:cubicBezTo>
                    <a:cubicBezTo>
                      <a:pt x="7633" y="1094"/>
                      <a:pt x="7632" y="1092"/>
                      <a:pt x="7630" y="1091"/>
                    </a:cubicBezTo>
                    <a:cubicBezTo>
                      <a:pt x="6619" y="102"/>
                      <a:pt x="6619" y="102"/>
                      <a:pt x="6619" y="102"/>
                    </a:cubicBezTo>
                    <a:cubicBezTo>
                      <a:pt x="6514" y="0"/>
                      <a:pt x="6347" y="1"/>
                      <a:pt x="6244" y="104"/>
                    </a:cubicBezTo>
                    <a:cubicBezTo>
                      <a:pt x="6055" y="293"/>
                      <a:pt x="6055" y="293"/>
                      <a:pt x="6055" y="293"/>
                    </a:cubicBezTo>
                    <a:cubicBezTo>
                      <a:pt x="5951" y="397"/>
                      <a:pt x="5951" y="566"/>
                      <a:pt x="6055" y="670"/>
                    </a:cubicBezTo>
                    <a:cubicBezTo>
                      <a:pt x="6056" y="671"/>
                      <a:pt x="6057" y="672"/>
                      <a:pt x="6058" y="673"/>
                    </a:cubicBezTo>
                    <a:cubicBezTo>
                      <a:pt x="6273" y="881"/>
                      <a:pt x="6273" y="881"/>
                      <a:pt x="6273" y="881"/>
                    </a:cubicBezTo>
                    <a:cubicBezTo>
                      <a:pt x="5691" y="881"/>
                      <a:pt x="5691" y="881"/>
                      <a:pt x="5691" y="881"/>
                    </a:cubicBezTo>
                    <a:cubicBezTo>
                      <a:pt x="5511" y="882"/>
                      <a:pt x="5333" y="925"/>
                      <a:pt x="5171" y="1006"/>
                    </a:cubicBezTo>
                    <a:cubicBezTo>
                      <a:pt x="5123" y="929"/>
                      <a:pt x="5039" y="882"/>
                      <a:pt x="4949" y="881"/>
                    </a:cubicBezTo>
                    <a:cubicBezTo>
                      <a:pt x="1499" y="881"/>
                      <a:pt x="1499" y="881"/>
                      <a:pt x="1499" y="881"/>
                    </a:cubicBezTo>
                    <a:cubicBezTo>
                      <a:pt x="1100" y="882"/>
                      <a:pt x="777" y="1205"/>
                      <a:pt x="777" y="1604"/>
                    </a:cubicBezTo>
                    <a:cubicBezTo>
                      <a:pt x="777" y="2755"/>
                      <a:pt x="777" y="2755"/>
                      <a:pt x="777" y="2755"/>
                    </a:cubicBezTo>
                    <a:cubicBezTo>
                      <a:pt x="778" y="2824"/>
                      <a:pt x="805" y="2890"/>
                      <a:pt x="854" y="2939"/>
                    </a:cubicBezTo>
                    <a:cubicBezTo>
                      <a:pt x="0" y="3851"/>
                      <a:pt x="46" y="5282"/>
                      <a:pt x="958" y="6137"/>
                    </a:cubicBezTo>
                    <a:cubicBezTo>
                      <a:pt x="1800" y="6926"/>
                      <a:pt x="3101" y="6954"/>
                      <a:pt x="3977" y="6203"/>
                    </a:cubicBezTo>
                    <a:cubicBezTo>
                      <a:pt x="3977" y="6415"/>
                      <a:pt x="3977" y="6415"/>
                      <a:pt x="3977" y="6415"/>
                    </a:cubicBezTo>
                    <a:cubicBezTo>
                      <a:pt x="3977" y="6851"/>
                      <a:pt x="4704" y="7121"/>
                      <a:pt x="5377" y="7121"/>
                    </a:cubicBezTo>
                    <a:cubicBezTo>
                      <a:pt x="6050" y="7121"/>
                      <a:pt x="6777" y="6851"/>
                      <a:pt x="6777" y="6415"/>
                    </a:cubicBezTo>
                    <a:cubicBezTo>
                      <a:pt x="6777" y="4573"/>
                      <a:pt x="6777" y="4573"/>
                      <a:pt x="6777" y="4573"/>
                    </a:cubicBezTo>
                    <a:cubicBezTo>
                      <a:pt x="6777" y="4316"/>
                      <a:pt x="6553" y="4152"/>
                      <a:pt x="6237" y="4056"/>
                    </a:cubicBezTo>
                    <a:cubicBezTo>
                      <a:pt x="6237" y="4056"/>
                      <a:pt x="6241" y="4066"/>
                      <a:pt x="6244" y="2458"/>
                    </a:cubicBezTo>
                    <a:close/>
                    <a:moveTo>
                      <a:pt x="3875" y="3948"/>
                    </a:moveTo>
                    <a:cubicBezTo>
                      <a:pt x="3892" y="3992"/>
                      <a:pt x="3907" y="4036"/>
                      <a:pt x="3919" y="4081"/>
                    </a:cubicBezTo>
                    <a:cubicBezTo>
                      <a:pt x="3897" y="4081"/>
                      <a:pt x="3897" y="4081"/>
                      <a:pt x="3897" y="4081"/>
                    </a:cubicBezTo>
                    <a:cubicBezTo>
                      <a:pt x="3890" y="4037"/>
                      <a:pt x="3881" y="3992"/>
                      <a:pt x="3871" y="3948"/>
                    </a:cubicBezTo>
                    <a:lnTo>
                      <a:pt x="3875" y="3948"/>
                    </a:lnTo>
                    <a:close/>
                    <a:moveTo>
                      <a:pt x="6273" y="1681"/>
                    </a:moveTo>
                    <a:cubicBezTo>
                      <a:pt x="6244" y="1709"/>
                      <a:pt x="6244" y="1709"/>
                      <a:pt x="6244" y="1709"/>
                    </a:cubicBezTo>
                    <a:cubicBezTo>
                      <a:pt x="6244" y="1681"/>
                      <a:pt x="6244" y="1681"/>
                      <a:pt x="6244" y="1681"/>
                    </a:cubicBezTo>
                    <a:lnTo>
                      <a:pt x="6273" y="1681"/>
                    </a:lnTo>
                    <a:close/>
                    <a:moveTo>
                      <a:pt x="1149" y="3948"/>
                    </a:moveTo>
                    <a:cubicBezTo>
                      <a:pt x="1139" y="3992"/>
                      <a:pt x="1131" y="4037"/>
                      <a:pt x="1123" y="4081"/>
                    </a:cubicBezTo>
                    <a:cubicBezTo>
                      <a:pt x="1100" y="4081"/>
                      <a:pt x="1100" y="4081"/>
                      <a:pt x="1100" y="4081"/>
                    </a:cubicBezTo>
                    <a:cubicBezTo>
                      <a:pt x="1113" y="4036"/>
                      <a:pt x="1128" y="3992"/>
                      <a:pt x="1145" y="3948"/>
                    </a:cubicBezTo>
                    <a:lnTo>
                      <a:pt x="1149" y="3948"/>
                    </a:lnTo>
                    <a:close/>
                    <a:moveTo>
                      <a:pt x="1145" y="5015"/>
                    </a:moveTo>
                    <a:cubicBezTo>
                      <a:pt x="1128" y="4971"/>
                      <a:pt x="1113" y="4927"/>
                      <a:pt x="1100" y="4881"/>
                    </a:cubicBezTo>
                    <a:cubicBezTo>
                      <a:pt x="1136" y="4881"/>
                      <a:pt x="1136" y="4881"/>
                      <a:pt x="1136" y="4881"/>
                    </a:cubicBezTo>
                    <a:cubicBezTo>
                      <a:pt x="1144" y="4926"/>
                      <a:pt x="1154" y="4970"/>
                      <a:pt x="1164" y="5015"/>
                    </a:cubicBezTo>
                    <a:lnTo>
                      <a:pt x="1145" y="5015"/>
                    </a:lnTo>
                    <a:close/>
                    <a:moveTo>
                      <a:pt x="2110" y="5015"/>
                    </a:moveTo>
                    <a:cubicBezTo>
                      <a:pt x="2001" y="5015"/>
                      <a:pt x="2001" y="5015"/>
                      <a:pt x="2001" y="5015"/>
                    </a:cubicBezTo>
                    <a:cubicBezTo>
                      <a:pt x="1984" y="4970"/>
                      <a:pt x="1970" y="4926"/>
                      <a:pt x="1957" y="4881"/>
                    </a:cubicBezTo>
                    <a:cubicBezTo>
                      <a:pt x="2110" y="4881"/>
                      <a:pt x="2110" y="4881"/>
                      <a:pt x="2110" y="4881"/>
                    </a:cubicBezTo>
                    <a:lnTo>
                      <a:pt x="2110" y="5015"/>
                    </a:lnTo>
                    <a:close/>
                    <a:moveTo>
                      <a:pt x="2110" y="4081"/>
                    </a:moveTo>
                    <a:cubicBezTo>
                      <a:pt x="1942" y="4081"/>
                      <a:pt x="1942" y="4081"/>
                      <a:pt x="1942" y="4081"/>
                    </a:cubicBezTo>
                    <a:cubicBezTo>
                      <a:pt x="1954" y="4037"/>
                      <a:pt x="1968" y="3992"/>
                      <a:pt x="1984" y="3948"/>
                    </a:cubicBezTo>
                    <a:cubicBezTo>
                      <a:pt x="2110" y="3948"/>
                      <a:pt x="2110" y="3948"/>
                      <a:pt x="2110" y="3948"/>
                    </a:cubicBezTo>
                    <a:lnTo>
                      <a:pt x="2110" y="4081"/>
                    </a:lnTo>
                    <a:close/>
                    <a:moveTo>
                      <a:pt x="3019" y="5015"/>
                    </a:moveTo>
                    <a:cubicBezTo>
                      <a:pt x="2910" y="5015"/>
                      <a:pt x="2910" y="5015"/>
                      <a:pt x="2910" y="5015"/>
                    </a:cubicBezTo>
                    <a:cubicBezTo>
                      <a:pt x="2910" y="4881"/>
                      <a:pt x="2910" y="4881"/>
                      <a:pt x="2910" y="4881"/>
                    </a:cubicBezTo>
                    <a:cubicBezTo>
                      <a:pt x="3063" y="4881"/>
                      <a:pt x="3063" y="4881"/>
                      <a:pt x="3063" y="4881"/>
                    </a:cubicBezTo>
                    <a:cubicBezTo>
                      <a:pt x="3050" y="4926"/>
                      <a:pt x="3036" y="4970"/>
                      <a:pt x="3019" y="5015"/>
                    </a:cubicBezTo>
                    <a:close/>
                    <a:moveTo>
                      <a:pt x="2910" y="4081"/>
                    </a:moveTo>
                    <a:cubicBezTo>
                      <a:pt x="2910" y="3948"/>
                      <a:pt x="2910" y="3948"/>
                      <a:pt x="2910" y="3948"/>
                    </a:cubicBezTo>
                    <a:cubicBezTo>
                      <a:pt x="3037" y="3948"/>
                      <a:pt x="3037" y="3948"/>
                      <a:pt x="3037" y="3948"/>
                    </a:cubicBezTo>
                    <a:cubicBezTo>
                      <a:pt x="3053" y="3992"/>
                      <a:pt x="3067" y="4037"/>
                      <a:pt x="3079" y="4081"/>
                    </a:cubicBezTo>
                    <a:lnTo>
                      <a:pt x="2910" y="4081"/>
                    </a:lnTo>
                    <a:close/>
                    <a:moveTo>
                      <a:pt x="3885" y="4881"/>
                    </a:moveTo>
                    <a:cubicBezTo>
                      <a:pt x="3977" y="4881"/>
                      <a:pt x="3977" y="4881"/>
                      <a:pt x="3977" y="4881"/>
                    </a:cubicBezTo>
                    <a:cubicBezTo>
                      <a:pt x="3977" y="5015"/>
                      <a:pt x="3977" y="5015"/>
                      <a:pt x="3977" y="5015"/>
                    </a:cubicBezTo>
                    <a:cubicBezTo>
                      <a:pt x="3856" y="5015"/>
                      <a:pt x="3856" y="5015"/>
                      <a:pt x="3856" y="5015"/>
                    </a:cubicBezTo>
                    <a:cubicBezTo>
                      <a:pt x="3867" y="4970"/>
                      <a:pt x="3877" y="4926"/>
                      <a:pt x="3885" y="4881"/>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C1FD861F-23F9-4042-9815-8ED9F7878DA6}"/>
                  </a:ext>
                </a:extLst>
              </p:cNvPr>
              <p:cNvSpPr>
                <a:spLocks noEditPoints="1"/>
              </p:cNvSpPr>
              <p:nvPr/>
            </p:nvSpPr>
            <p:spPr bwMode="auto">
              <a:xfrm>
                <a:off x="3689828" y="2473178"/>
                <a:ext cx="552927" cy="571500"/>
              </a:xfrm>
              <a:custGeom>
                <a:avLst/>
                <a:gdLst>
                  <a:gd name="T0" fmla="*/ 1466 w 5466"/>
                  <a:gd name="T1" fmla="*/ 1067 h 5733"/>
                  <a:gd name="T2" fmla="*/ 3682 w 5466"/>
                  <a:gd name="T3" fmla="*/ 2844 h 5733"/>
                  <a:gd name="T4" fmla="*/ 4333 w 5466"/>
                  <a:gd name="T5" fmla="*/ 2787 h 5733"/>
                  <a:gd name="T6" fmla="*/ 4933 w 5466"/>
                  <a:gd name="T7" fmla="*/ 2835 h 5733"/>
                  <a:gd name="T8" fmla="*/ 4933 w 5466"/>
                  <a:gd name="T9" fmla="*/ 533 h 5733"/>
                  <a:gd name="T10" fmla="*/ 4647 w 5466"/>
                  <a:gd name="T11" fmla="*/ 533 h 5733"/>
                  <a:gd name="T12" fmla="*/ 4286 w 5466"/>
                  <a:gd name="T13" fmla="*/ 805 h 5733"/>
                  <a:gd name="T14" fmla="*/ 3953 w 5466"/>
                  <a:gd name="T15" fmla="*/ 982 h 5733"/>
                  <a:gd name="T16" fmla="*/ 3844 w 5466"/>
                  <a:gd name="T17" fmla="*/ 917 h 5733"/>
                  <a:gd name="T18" fmla="*/ 3635 w 5466"/>
                  <a:gd name="T19" fmla="*/ 712 h 5733"/>
                  <a:gd name="T20" fmla="*/ 3582 w 5466"/>
                  <a:gd name="T21" fmla="*/ 407 h 5733"/>
                  <a:gd name="T22" fmla="*/ 3905 w 5466"/>
                  <a:gd name="T23" fmla="*/ 0 h 5733"/>
                  <a:gd name="T24" fmla="*/ 455 w 5466"/>
                  <a:gd name="T25" fmla="*/ 0 h 5733"/>
                  <a:gd name="T26" fmla="*/ 0 w 5466"/>
                  <a:gd name="T27" fmla="*/ 456 h 5733"/>
                  <a:gd name="T28" fmla="*/ 0 w 5466"/>
                  <a:gd name="T29" fmla="*/ 456 h 5733"/>
                  <a:gd name="T30" fmla="*/ 0 w 5466"/>
                  <a:gd name="T31" fmla="*/ 1607 h 5733"/>
                  <a:gd name="T32" fmla="*/ 1466 w 5466"/>
                  <a:gd name="T33" fmla="*/ 1067 h 5733"/>
                  <a:gd name="T34" fmla="*/ 4333 w 5466"/>
                  <a:gd name="T35" fmla="*/ 3733 h 5733"/>
                  <a:gd name="T36" fmla="*/ 3200 w 5466"/>
                  <a:gd name="T37" fmla="*/ 3400 h 5733"/>
                  <a:gd name="T38" fmla="*/ 4333 w 5466"/>
                  <a:gd name="T39" fmla="*/ 3067 h 5733"/>
                  <a:gd name="T40" fmla="*/ 5466 w 5466"/>
                  <a:gd name="T41" fmla="*/ 3400 h 5733"/>
                  <a:gd name="T42" fmla="*/ 4333 w 5466"/>
                  <a:gd name="T43" fmla="*/ 3733 h 5733"/>
                  <a:gd name="T44" fmla="*/ 4333 w 5466"/>
                  <a:gd name="T45" fmla="*/ 4827 h 5733"/>
                  <a:gd name="T46" fmla="*/ 3200 w 5466"/>
                  <a:gd name="T47" fmla="*/ 4584 h 5733"/>
                  <a:gd name="T48" fmla="*/ 3200 w 5466"/>
                  <a:gd name="T49" fmla="*/ 5289 h 5733"/>
                  <a:gd name="T50" fmla="*/ 4333 w 5466"/>
                  <a:gd name="T51" fmla="*/ 5733 h 5733"/>
                  <a:gd name="T52" fmla="*/ 5466 w 5466"/>
                  <a:gd name="T53" fmla="*/ 5289 h 5733"/>
                  <a:gd name="T54" fmla="*/ 5466 w 5466"/>
                  <a:gd name="T55" fmla="*/ 4584 h 5733"/>
                  <a:gd name="T56" fmla="*/ 4333 w 5466"/>
                  <a:gd name="T57" fmla="*/ 4827 h 5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66" h="5733">
                    <a:moveTo>
                      <a:pt x="1466" y="1067"/>
                    </a:moveTo>
                    <a:cubicBezTo>
                      <a:pt x="2532" y="1061"/>
                      <a:pt x="3456" y="1803"/>
                      <a:pt x="3682" y="2844"/>
                    </a:cubicBezTo>
                    <a:cubicBezTo>
                      <a:pt x="3897" y="2805"/>
                      <a:pt x="4115" y="2785"/>
                      <a:pt x="4333" y="2787"/>
                    </a:cubicBezTo>
                    <a:cubicBezTo>
                      <a:pt x="4534" y="2786"/>
                      <a:pt x="4735" y="2802"/>
                      <a:pt x="4933" y="2835"/>
                    </a:cubicBezTo>
                    <a:cubicBezTo>
                      <a:pt x="4933" y="533"/>
                      <a:pt x="4933" y="533"/>
                      <a:pt x="4933" y="533"/>
                    </a:cubicBezTo>
                    <a:cubicBezTo>
                      <a:pt x="4647" y="533"/>
                      <a:pt x="4647" y="533"/>
                      <a:pt x="4647" y="533"/>
                    </a:cubicBezTo>
                    <a:cubicBezTo>
                      <a:pt x="4480" y="534"/>
                      <a:pt x="4333" y="644"/>
                      <a:pt x="4286" y="805"/>
                    </a:cubicBezTo>
                    <a:cubicBezTo>
                      <a:pt x="4243" y="946"/>
                      <a:pt x="4094" y="1025"/>
                      <a:pt x="3953" y="982"/>
                    </a:cubicBezTo>
                    <a:cubicBezTo>
                      <a:pt x="3912" y="969"/>
                      <a:pt x="3874" y="947"/>
                      <a:pt x="3844" y="917"/>
                    </a:cubicBezTo>
                    <a:cubicBezTo>
                      <a:pt x="3635" y="712"/>
                      <a:pt x="3635" y="712"/>
                      <a:pt x="3635" y="712"/>
                    </a:cubicBezTo>
                    <a:cubicBezTo>
                      <a:pt x="3554" y="632"/>
                      <a:pt x="3533" y="510"/>
                      <a:pt x="3582" y="407"/>
                    </a:cubicBezTo>
                    <a:cubicBezTo>
                      <a:pt x="3658" y="249"/>
                      <a:pt x="3768" y="110"/>
                      <a:pt x="3905" y="0"/>
                    </a:cubicBezTo>
                    <a:cubicBezTo>
                      <a:pt x="455" y="0"/>
                      <a:pt x="455" y="0"/>
                      <a:pt x="455" y="0"/>
                    </a:cubicBezTo>
                    <a:cubicBezTo>
                      <a:pt x="204" y="0"/>
                      <a:pt x="0" y="204"/>
                      <a:pt x="0" y="456"/>
                    </a:cubicBezTo>
                    <a:cubicBezTo>
                      <a:pt x="0" y="456"/>
                      <a:pt x="0" y="456"/>
                      <a:pt x="0" y="456"/>
                    </a:cubicBezTo>
                    <a:cubicBezTo>
                      <a:pt x="0" y="1607"/>
                      <a:pt x="0" y="1607"/>
                      <a:pt x="0" y="1607"/>
                    </a:cubicBezTo>
                    <a:cubicBezTo>
                      <a:pt x="409" y="1258"/>
                      <a:pt x="929" y="1066"/>
                      <a:pt x="1466" y="1067"/>
                    </a:cubicBezTo>
                    <a:close/>
                    <a:moveTo>
                      <a:pt x="4333" y="3733"/>
                    </a:moveTo>
                    <a:cubicBezTo>
                      <a:pt x="3707" y="3733"/>
                      <a:pt x="3200" y="3584"/>
                      <a:pt x="3200" y="3400"/>
                    </a:cubicBezTo>
                    <a:cubicBezTo>
                      <a:pt x="3200" y="3216"/>
                      <a:pt x="3707" y="3067"/>
                      <a:pt x="4333" y="3067"/>
                    </a:cubicBezTo>
                    <a:cubicBezTo>
                      <a:pt x="4959" y="3067"/>
                      <a:pt x="5466" y="3216"/>
                      <a:pt x="5466" y="3400"/>
                    </a:cubicBezTo>
                    <a:cubicBezTo>
                      <a:pt x="5466" y="3584"/>
                      <a:pt x="4959" y="3733"/>
                      <a:pt x="4333" y="3733"/>
                    </a:cubicBezTo>
                    <a:close/>
                    <a:moveTo>
                      <a:pt x="4333" y="4827"/>
                    </a:moveTo>
                    <a:cubicBezTo>
                      <a:pt x="3917" y="4827"/>
                      <a:pt x="3455" y="4758"/>
                      <a:pt x="3200" y="4584"/>
                    </a:cubicBezTo>
                    <a:cubicBezTo>
                      <a:pt x="3200" y="5289"/>
                      <a:pt x="3200" y="5289"/>
                      <a:pt x="3200" y="5289"/>
                    </a:cubicBezTo>
                    <a:cubicBezTo>
                      <a:pt x="3200" y="5489"/>
                      <a:pt x="3707" y="5733"/>
                      <a:pt x="4333" y="5733"/>
                    </a:cubicBezTo>
                    <a:cubicBezTo>
                      <a:pt x="4959" y="5733"/>
                      <a:pt x="5466" y="5489"/>
                      <a:pt x="5466" y="5289"/>
                    </a:cubicBezTo>
                    <a:cubicBezTo>
                      <a:pt x="5466" y="4584"/>
                      <a:pt x="5466" y="4584"/>
                      <a:pt x="5466" y="4584"/>
                    </a:cubicBezTo>
                    <a:cubicBezTo>
                      <a:pt x="5211" y="4758"/>
                      <a:pt x="4749" y="4827"/>
                      <a:pt x="4333" y="48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B992FA63-E137-45AA-AF02-12C2829B26C0}"/>
                  </a:ext>
                </a:extLst>
              </p:cNvPr>
              <p:cNvSpPr>
                <a:spLocks noEditPoints="1"/>
              </p:cNvSpPr>
              <p:nvPr/>
            </p:nvSpPr>
            <p:spPr bwMode="auto">
              <a:xfrm>
                <a:off x="3635536" y="2388881"/>
                <a:ext cx="702945" cy="615791"/>
              </a:xfrm>
              <a:custGeom>
                <a:avLst/>
                <a:gdLst>
                  <a:gd name="T0" fmla="*/ 5740 w 6940"/>
                  <a:gd name="T1" fmla="*/ 188 h 6190"/>
                  <a:gd name="T2" fmla="*/ 6940 w 6940"/>
                  <a:gd name="T3" fmla="*/ 988 h 6190"/>
                  <a:gd name="T4" fmla="*/ 5740 w 6940"/>
                  <a:gd name="T5" fmla="*/ 1788 h 6190"/>
                  <a:gd name="T6" fmla="*/ 5187 w 6940"/>
                  <a:gd name="T7" fmla="*/ 1122 h 6190"/>
                  <a:gd name="T8" fmla="*/ 4363 w 6940"/>
                  <a:gd name="T9" fmla="*/ 1377 h 6190"/>
                  <a:gd name="T10" fmla="*/ 6425 w 6940"/>
                  <a:gd name="T11" fmla="*/ 855 h 6190"/>
                  <a:gd name="T12" fmla="*/ 2 w 6940"/>
                  <a:gd name="T13" fmla="*/ 4184 h 6190"/>
                  <a:gd name="T14" fmla="*/ 3473 w 6940"/>
                  <a:gd name="T15" fmla="*/ 5543 h 6190"/>
                  <a:gd name="T16" fmla="*/ 2987 w 6940"/>
                  <a:gd name="T17" fmla="*/ 4988 h 6190"/>
                  <a:gd name="T18" fmla="*/ 3473 w 6940"/>
                  <a:gd name="T19" fmla="*/ 4322 h 6190"/>
                  <a:gd name="T20" fmla="*/ 3542 w 6940"/>
                  <a:gd name="T21" fmla="*/ 4055 h 6190"/>
                  <a:gd name="T22" fmla="*/ 3004 w 6940"/>
                  <a:gd name="T23" fmla="*/ 3388 h 6190"/>
                  <a:gd name="T24" fmla="*/ 3713 w 6940"/>
                  <a:gd name="T25" fmla="*/ 3896 h 6190"/>
                  <a:gd name="T26" fmla="*/ 2006 w 6940"/>
                  <a:gd name="T27" fmla="*/ 2188 h 6190"/>
                  <a:gd name="T28" fmla="*/ 1140 w 6940"/>
                  <a:gd name="T29" fmla="*/ 3122 h 6190"/>
                  <a:gd name="T30" fmla="*/ 1607 w 6940"/>
                  <a:gd name="T31" fmla="*/ 2503 h 6190"/>
                  <a:gd name="T32" fmla="*/ 1009 w 6940"/>
                  <a:gd name="T33" fmla="*/ 3388 h 6190"/>
                  <a:gd name="T34" fmla="*/ 280 w 6940"/>
                  <a:gd name="T35" fmla="*/ 4055 h 6190"/>
                  <a:gd name="T36" fmla="*/ 470 w 6940"/>
                  <a:gd name="T37" fmla="*/ 4988 h 6190"/>
                  <a:gd name="T38" fmla="*/ 864 w 6940"/>
                  <a:gd name="T39" fmla="*/ 4322 h 6190"/>
                  <a:gd name="T40" fmla="*/ 470 w 6940"/>
                  <a:gd name="T41" fmla="*/ 4988 h 6190"/>
                  <a:gd name="T42" fmla="*/ 1154 w 6940"/>
                  <a:gd name="T43" fmla="*/ 5255 h 6190"/>
                  <a:gd name="T44" fmla="*/ 643 w 6940"/>
                  <a:gd name="T45" fmla="*/ 5255 h 6190"/>
                  <a:gd name="T46" fmla="*/ 1466 w 6940"/>
                  <a:gd name="T47" fmla="*/ 5255 h 6190"/>
                  <a:gd name="T48" fmla="*/ 1873 w 6940"/>
                  <a:gd name="T49" fmla="*/ 5760 h 6190"/>
                  <a:gd name="T50" fmla="*/ 1320 w 6940"/>
                  <a:gd name="T51" fmla="*/ 4988 h 6190"/>
                  <a:gd name="T52" fmla="*/ 1873 w 6940"/>
                  <a:gd name="T53" fmla="*/ 4322 h 6190"/>
                  <a:gd name="T54" fmla="*/ 1873 w 6940"/>
                  <a:gd name="T55" fmla="*/ 4055 h 6190"/>
                  <a:gd name="T56" fmla="*/ 1304 w 6940"/>
                  <a:gd name="T57" fmla="*/ 3388 h 6190"/>
                  <a:gd name="T58" fmla="*/ 1873 w 6940"/>
                  <a:gd name="T59" fmla="*/ 4055 h 6190"/>
                  <a:gd name="T60" fmla="*/ 1454 w 6940"/>
                  <a:gd name="T61" fmla="*/ 3122 h 6190"/>
                  <a:gd name="T62" fmla="*/ 1873 w 6940"/>
                  <a:gd name="T63" fmla="*/ 3122 h 6190"/>
                  <a:gd name="T64" fmla="*/ 2559 w 6940"/>
                  <a:gd name="T65" fmla="*/ 3122 h 6190"/>
                  <a:gd name="T66" fmla="*/ 2140 w 6940"/>
                  <a:gd name="T67" fmla="*/ 2616 h 6190"/>
                  <a:gd name="T68" fmla="*/ 2709 w 6940"/>
                  <a:gd name="T69" fmla="*/ 3388 h 6190"/>
                  <a:gd name="T70" fmla="*/ 2140 w 6940"/>
                  <a:gd name="T71" fmla="*/ 4055 h 6190"/>
                  <a:gd name="T72" fmla="*/ 2140 w 6940"/>
                  <a:gd name="T73" fmla="*/ 4322 h 6190"/>
                  <a:gd name="T74" fmla="*/ 2692 w 6940"/>
                  <a:gd name="T75" fmla="*/ 4988 h 6190"/>
                  <a:gd name="T76" fmla="*/ 2140 w 6940"/>
                  <a:gd name="T77" fmla="*/ 4322 h 6190"/>
                  <a:gd name="T78" fmla="*/ 2546 w 6940"/>
                  <a:gd name="T79" fmla="*/ 5255 h 6190"/>
                  <a:gd name="T80" fmla="*/ 2140 w 6940"/>
                  <a:gd name="T81" fmla="*/ 5255 h 6190"/>
                  <a:gd name="T82" fmla="*/ 2403 w 6940"/>
                  <a:gd name="T83" fmla="*/ 5874 h 6190"/>
                  <a:gd name="T84" fmla="*/ 3370 w 6940"/>
                  <a:gd name="T85" fmla="*/ 5255 h 6190"/>
                  <a:gd name="T86" fmla="*/ 2406 w 6940"/>
                  <a:gd name="T87" fmla="*/ 2503 h 6190"/>
                  <a:gd name="T88" fmla="*/ 2873 w 6940"/>
                  <a:gd name="T89" fmla="*/ 3122 h 6190"/>
                  <a:gd name="T90" fmla="*/ 4873 w 6940"/>
                  <a:gd name="T91" fmla="*/ 5382 h 6190"/>
                  <a:gd name="T92" fmla="*/ 3740 w 6940"/>
                  <a:gd name="T93" fmla="*/ 4621 h 6190"/>
                  <a:gd name="T94" fmla="*/ 6006 w 6940"/>
                  <a:gd name="T95" fmla="*/ 4621 h 6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940" h="6190">
                    <a:moveTo>
                      <a:pt x="6425" y="855"/>
                    </a:moveTo>
                    <a:cubicBezTo>
                      <a:pt x="5740" y="188"/>
                      <a:pt x="5740" y="188"/>
                      <a:pt x="5740" y="188"/>
                    </a:cubicBezTo>
                    <a:cubicBezTo>
                      <a:pt x="5928" y="0"/>
                      <a:pt x="5928" y="0"/>
                      <a:pt x="5928" y="0"/>
                    </a:cubicBezTo>
                    <a:cubicBezTo>
                      <a:pt x="6940" y="988"/>
                      <a:pt x="6940" y="988"/>
                      <a:pt x="6940" y="988"/>
                    </a:cubicBezTo>
                    <a:cubicBezTo>
                      <a:pt x="5928" y="1977"/>
                      <a:pt x="5928" y="1977"/>
                      <a:pt x="5928" y="1977"/>
                    </a:cubicBezTo>
                    <a:cubicBezTo>
                      <a:pt x="5740" y="1788"/>
                      <a:pt x="5740" y="1788"/>
                      <a:pt x="5740" y="1788"/>
                    </a:cubicBezTo>
                    <a:cubicBezTo>
                      <a:pt x="6425" y="1122"/>
                      <a:pt x="6425" y="1122"/>
                      <a:pt x="6425" y="1122"/>
                    </a:cubicBezTo>
                    <a:cubicBezTo>
                      <a:pt x="5187" y="1122"/>
                      <a:pt x="5187" y="1122"/>
                      <a:pt x="5187" y="1122"/>
                    </a:cubicBezTo>
                    <a:cubicBezTo>
                      <a:pt x="4903" y="1123"/>
                      <a:pt x="4653" y="1309"/>
                      <a:pt x="4571" y="1582"/>
                    </a:cubicBezTo>
                    <a:cubicBezTo>
                      <a:pt x="4363" y="1377"/>
                      <a:pt x="4363" y="1377"/>
                      <a:pt x="4363" y="1377"/>
                    </a:cubicBezTo>
                    <a:cubicBezTo>
                      <a:pt x="4514" y="1058"/>
                      <a:pt x="4835" y="855"/>
                      <a:pt x="5187" y="855"/>
                    </a:cubicBezTo>
                    <a:lnTo>
                      <a:pt x="6425" y="855"/>
                    </a:lnTo>
                    <a:close/>
                    <a:moveTo>
                      <a:pt x="2006" y="2188"/>
                    </a:moveTo>
                    <a:cubicBezTo>
                      <a:pt x="902" y="2186"/>
                      <a:pt x="4" y="3080"/>
                      <a:pt x="2" y="4184"/>
                    </a:cubicBezTo>
                    <a:cubicBezTo>
                      <a:pt x="0" y="5289"/>
                      <a:pt x="893" y="6186"/>
                      <a:pt x="1998" y="6188"/>
                    </a:cubicBezTo>
                    <a:cubicBezTo>
                      <a:pt x="2558" y="6190"/>
                      <a:pt x="3093" y="5956"/>
                      <a:pt x="3473" y="5543"/>
                    </a:cubicBezTo>
                    <a:cubicBezTo>
                      <a:pt x="3473" y="4988"/>
                      <a:pt x="3473" y="4988"/>
                      <a:pt x="3473" y="4988"/>
                    </a:cubicBezTo>
                    <a:cubicBezTo>
                      <a:pt x="2987" y="4988"/>
                      <a:pt x="2987" y="4988"/>
                      <a:pt x="2987" y="4988"/>
                    </a:cubicBezTo>
                    <a:cubicBezTo>
                      <a:pt x="3074" y="4776"/>
                      <a:pt x="3128" y="4551"/>
                      <a:pt x="3148" y="4322"/>
                    </a:cubicBezTo>
                    <a:cubicBezTo>
                      <a:pt x="3473" y="4322"/>
                      <a:pt x="3473" y="4322"/>
                      <a:pt x="3473" y="4322"/>
                    </a:cubicBezTo>
                    <a:cubicBezTo>
                      <a:pt x="3473" y="4280"/>
                      <a:pt x="3473" y="4280"/>
                      <a:pt x="3473" y="4280"/>
                    </a:cubicBezTo>
                    <a:cubicBezTo>
                      <a:pt x="3473" y="4200"/>
                      <a:pt x="3497" y="4121"/>
                      <a:pt x="3542" y="4055"/>
                    </a:cubicBezTo>
                    <a:cubicBezTo>
                      <a:pt x="3153" y="4055"/>
                      <a:pt x="3153" y="4055"/>
                      <a:pt x="3153" y="4055"/>
                    </a:cubicBezTo>
                    <a:cubicBezTo>
                      <a:pt x="3143" y="3826"/>
                      <a:pt x="3092" y="3600"/>
                      <a:pt x="3004" y="3388"/>
                    </a:cubicBezTo>
                    <a:cubicBezTo>
                      <a:pt x="3542" y="3388"/>
                      <a:pt x="3542" y="3388"/>
                      <a:pt x="3542" y="3388"/>
                    </a:cubicBezTo>
                    <a:cubicBezTo>
                      <a:pt x="3625" y="3548"/>
                      <a:pt x="3683" y="3719"/>
                      <a:pt x="3713" y="3896"/>
                    </a:cubicBezTo>
                    <a:cubicBezTo>
                      <a:pt x="3791" y="3847"/>
                      <a:pt x="3876" y="3808"/>
                      <a:pt x="3964" y="3780"/>
                    </a:cubicBezTo>
                    <a:cubicBezTo>
                      <a:pt x="3769" y="2853"/>
                      <a:pt x="2953" y="2190"/>
                      <a:pt x="2006" y="2188"/>
                    </a:cubicBezTo>
                    <a:close/>
                    <a:moveTo>
                      <a:pt x="1607" y="2503"/>
                    </a:moveTo>
                    <a:cubicBezTo>
                      <a:pt x="1426" y="2689"/>
                      <a:pt x="1269" y="2897"/>
                      <a:pt x="1140" y="3122"/>
                    </a:cubicBezTo>
                    <a:cubicBezTo>
                      <a:pt x="643" y="3122"/>
                      <a:pt x="643" y="3122"/>
                      <a:pt x="643" y="3122"/>
                    </a:cubicBezTo>
                    <a:cubicBezTo>
                      <a:pt x="885" y="2812"/>
                      <a:pt x="1225" y="2594"/>
                      <a:pt x="1607" y="2503"/>
                    </a:cubicBezTo>
                    <a:close/>
                    <a:moveTo>
                      <a:pt x="470" y="3388"/>
                    </a:moveTo>
                    <a:cubicBezTo>
                      <a:pt x="1009" y="3388"/>
                      <a:pt x="1009" y="3388"/>
                      <a:pt x="1009" y="3388"/>
                    </a:cubicBezTo>
                    <a:cubicBezTo>
                      <a:pt x="921" y="3600"/>
                      <a:pt x="870" y="3826"/>
                      <a:pt x="859" y="4055"/>
                    </a:cubicBezTo>
                    <a:cubicBezTo>
                      <a:pt x="280" y="4055"/>
                      <a:pt x="280" y="4055"/>
                      <a:pt x="280" y="4055"/>
                    </a:cubicBezTo>
                    <a:cubicBezTo>
                      <a:pt x="297" y="3822"/>
                      <a:pt x="362" y="3595"/>
                      <a:pt x="470" y="3388"/>
                    </a:cubicBezTo>
                    <a:close/>
                    <a:moveTo>
                      <a:pt x="470" y="4988"/>
                    </a:moveTo>
                    <a:cubicBezTo>
                      <a:pt x="362" y="4781"/>
                      <a:pt x="297" y="4555"/>
                      <a:pt x="280" y="4322"/>
                    </a:cubicBezTo>
                    <a:cubicBezTo>
                      <a:pt x="864" y="4322"/>
                      <a:pt x="864" y="4322"/>
                      <a:pt x="864" y="4322"/>
                    </a:cubicBezTo>
                    <a:cubicBezTo>
                      <a:pt x="884" y="4551"/>
                      <a:pt x="939" y="4776"/>
                      <a:pt x="1026" y="4988"/>
                    </a:cubicBezTo>
                    <a:lnTo>
                      <a:pt x="470" y="4988"/>
                    </a:lnTo>
                    <a:close/>
                    <a:moveTo>
                      <a:pt x="643" y="5255"/>
                    </a:moveTo>
                    <a:cubicBezTo>
                      <a:pt x="1154" y="5255"/>
                      <a:pt x="1154" y="5255"/>
                      <a:pt x="1154" y="5255"/>
                    </a:cubicBezTo>
                    <a:cubicBezTo>
                      <a:pt x="1279" y="5480"/>
                      <a:pt x="1432" y="5688"/>
                      <a:pt x="1610" y="5874"/>
                    </a:cubicBezTo>
                    <a:cubicBezTo>
                      <a:pt x="1227" y="5783"/>
                      <a:pt x="886" y="5565"/>
                      <a:pt x="643" y="5255"/>
                    </a:cubicBezTo>
                    <a:close/>
                    <a:moveTo>
                      <a:pt x="1873" y="5760"/>
                    </a:moveTo>
                    <a:cubicBezTo>
                      <a:pt x="1719" y="5607"/>
                      <a:pt x="1582" y="5438"/>
                      <a:pt x="1466" y="5255"/>
                    </a:cubicBezTo>
                    <a:cubicBezTo>
                      <a:pt x="1873" y="5255"/>
                      <a:pt x="1873" y="5255"/>
                      <a:pt x="1873" y="5255"/>
                    </a:cubicBezTo>
                    <a:lnTo>
                      <a:pt x="1873" y="5760"/>
                    </a:lnTo>
                    <a:close/>
                    <a:moveTo>
                      <a:pt x="1873" y="4988"/>
                    </a:moveTo>
                    <a:cubicBezTo>
                      <a:pt x="1320" y="4988"/>
                      <a:pt x="1320" y="4988"/>
                      <a:pt x="1320" y="4988"/>
                    </a:cubicBezTo>
                    <a:cubicBezTo>
                      <a:pt x="1219" y="4778"/>
                      <a:pt x="1156" y="4553"/>
                      <a:pt x="1131" y="4322"/>
                    </a:cubicBezTo>
                    <a:cubicBezTo>
                      <a:pt x="1873" y="4322"/>
                      <a:pt x="1873" y="4322"/>
                      <a:pt x="1873" y="4322"/>
                    </a:cubicBezTo>
                    <a:lnTo>
                      <a:pt x="1873" y="4988"/>
                    </a:lnTo>
                    <a:close/>
                    <a:moveTo>
                      <a:pt x="1873" y="4055"/>
                    </a:moveTo>
                    <a:cubicBezTo>
                      <a:pt x="1126" y="4055"/>
                      <a:pt x="1126" y="4055"/>
                      <a:pt x="1126" y="4055"/>
                    </a:cubicBezTo>
                    <a:cubicBezTo>
                      <a:pt x="1141" y="3823"/>
                      <a:pt x="1201" y="3597"/>
                      <a:pt x="1304" y="3388"/>
                    </a:cubicBezTo>
                    <a:cubicBezTo>
                      <a:pt x="1873" y="3388"/>
                      <a:pt x="1873" y="3388"/>
                      <a:pt x="1873" y="3388"/>
                    </a:cubicBezTo>
                    <a:lnTo>
                      <a:pt x="1873" y="4055"/>
                    </a:lnTo>
                    <a:close/>
                    <a:moveTo>
                      <a:pt x="1873" y="3122"/>
                    </a:moveTo>
                    <a:cubicBezTo>
                      <a:pt x="1454" y="3122"/>
                      <a:pt x="1454" y="3122"/>
                      <a:pt x="1454" y="3122"/>
                    </a:cubicBezTo>
                    <a:cubicBezTo>
                      <a:pt x="1575" y="2938"/>
                      <a:pt x="1715" y="2769"/>
                      <a:pt x="1873" y="2616"/>
                    </a:cubicBezTo>
                    <a:lnTo>
                      <a:pt x="1873" y="3122"/>
                    </a:lnTo>
                    <a:close/>
                    <a:moveTo>
                      <a:pt x="2140" y="2616"/>
                    </a:moveTo>
                    <a:cubicBezTo>
                      <a:pt x="2298" y="2768"/>
                      <a:pt x="2438" y="2938"/>
                      <a:pt x="2559" y="3122"/>
                    </a:cubicBezTo>
                    <a:cubicBezTo>
                      <a:pt x="2140" y="3122"/>
                      <a:pt x="2140" y="3122"/>
                      <a:pt x="2140" y="3122"/>
                    </a:cubicBezTo>
                    <a:lnTo>
                      <a:pt x="2140" y="2616"/>
                    </a:lnTo>
                    <a:close/>
                    <a:moveTo>
                      <a:pt x="2140" y="3388"/>
                    </a:moveTo>
                    <a:cubicBezTo>
                      <a:pt x="2709" y="3388"/>
                      <a:pt x="2709" y="3388"/>
                      <a:pt x="2709" y="3388"/>
                    </a:cubicBezTo>
                    <a:cubicBezTo>
                      <a:pt x="2812" y="3597"/>
                      <a:pt x="2872" y="3823"/>
                      <a:pt x="2886" y="4055"/>
                    </a:cubicBezTo>
                    <a:cubicBezTo>
                      <a:pt x="2140" y="4055"/>
                      <a:pt x="2140" y="4055"/>
                      <a:pt x="2140" y="4055"/>
                    </a:cubicBezTo>
                    <a:lnTo>
                      <a:pt x="2140" y="3388"/>
                    </a:lnTo>
                    <a:close/>
                    <a:moveTo>
                      <a:pt x="2140" y="4322"/>
                    </a:moveTo>
                    <a:cubicBezTo>
                      <a:pt x="2881" y="4322"/>
                      <a:pt x="2881" y="4322"/>
                      <a:pt x="2881" y="4322"/>
                    </a:cubicBezTo>
                    <a:cubicBezTo>
                      <a:pt x="2857" y="4553"/>
                      <a:pt x="2793" y="4779"/>
                      <a:pt x="2692" y="4988"/>
                    </a:cubicBezTo>
                    <a:cubicBezTo>
                      <a:pt x="2140" y="4988"/>
                      <a:pt x="2140" y="4988"/>
                      <a:pt x="2140" y="4988"/>
                    </a:cubicBezTo>
                    <a:lnTo>
                      <a:pt x="2140" y="4322"/>
                    </a:lnTo>
                    <a:close/>
                    <a:moveTo>
                      <a:pt x="2140" y="5255"/>
                    </a:moveTo>
                    <a:cubicBezTo>
                      <a:pt x="2546" y="5255"/>
                      <a:pt x="2546" y="5255"/>
                      <a:pt x="2546" y="5255"/>
                    </a:cubicBezTo>
                    <a:cubicBezTo>
                      <a:pt x="2430" y="5438"/>
                      <a:pt x="2293" y="5607"/>
                      <a:pt x="2140" y="5759"/>
                    </a:cubicBezTo>
                    <a:lnTo>
                      <a:pt x="2140" y="5255"/>
                    </a:lnTo>
                    <a:close/>
                    <a:moveTo>
                      <a:pt x="3370" y="5255"/>
                    </a:moveTo>
                    <a:cubicBezTo>
                      <a:pt x="3127" y="5565"/>
                      <a:pt x="2786" y="5783"/>
                      <a:pt x="2403" y="5874"/>
                    </a:cubicBezTo>
                    <a:cubicBezTo>
                      <a:pt x="2581" y="5688"/>
                      <a:pt x="2734" y="5480"/>
                      <a:pt x="2859" y="5255"/>
                    </a:cubicBezTo>
                    <a:lnTo>
                      <a:pt x="3370" y="5255"/>
                    </a:lnTo>
                    <a:close/>
                    <a:moveTo>
                      <a:pt x="2873" y="3122"/>
                    </a:moveTo>
                    <a:cubicBezTo>
                      <a:pt x="2744" y="2897"/>
                      <a:pt x="2587" y="2689"/>
                      <a:pt x="2406" y="2503"/>
                    </a:cubicBezTo>
                    <a:cubicBezTo>
                      <a:pt x="2788" y="2594"/>
                      <a:pt x="3128" y="2812"/>
                      <a:pt x="3370" y="3122"/>
                    </a:cubicBezTo>
                    <a:lnTo>
                      <a:pt x="2873" y="3122"/>
                    </a:lnTo>
                    <a:close/>
                    <a:moveTo>
                      <a:pt x="6006" y="5139"/>
                    </a:moveTo>
                    <a:cubicBezTo>
                      <a:pt x="5751" y="5313"/>
                      <a:pt x="5289" y="5382"/>
                      <a:pt x="4873" y="5382"/>
                    </a:cubicBezTo>
                    <a:cubicBezTo>
                      <a:pt x="4457" y="5382"/>
                      <a:pt x="3995" y="5313"/>
                      <a:pt x="3740" y="5139"/>
                    </a:cubicBezTo>
                    <a:cubicBezTo>
                      <a:pt x="3740" y="4621"/>
                      <a:pt x="3740" y="4621"/>
                      <a:pt x="3740" y="4621"/>
                    </a:cubicBezTo>
                    <a:cubicBezTo>
                      <a:pt x="3995" y="4796"/>
                      <a:pt x="4457" y="4865"/>
                      <a:pt x="4873" y="4865"/>
                    </a:cubicBezTo>
                    <a:cubicBezTo>
                      <a:pt x="5289" y="4865"/>
                      <a:pt x="5751" y="4796"/>
                      <a:pt x="6006" y="4621"/>
                    </a:cubicBezTo>
                    <a:lnTo>
                      <a:pt x="6006" y="5139"/>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 name="Group 18">
              <a:extLst>
                <a:ext uri="{FF2B5EF4-FFF2-40B4-BE49-F238E27FC236}">
                  <a16:creationId xmlns:a16="http://schemas.microsoft.com/office/drawing/2014/main" id="{DC36964D-A25E-40E6-8904-AC6A40E52291}"/>
                </a:ext>
              </a:extLst>
            </p:cNvPr>
            <p:cNvGrpSpPr/>
            <p:nvPr/>
          </p:nvGrpSpPr>
          <p:grpSpPr>
            <a:xfrm>
              <a:off x="1463825" y="4114311"/>
              <a:ext cx="782955" cy="708660"/>
              <a:chOff x="3584101" y="2358878"/>
              <a:chExt cx="782955" cy="708660"/>
            </a:xfrm>
          </p:grpSpPr>
          <p:sp useBgFill="1">
            <p:nvSpPr>
              <p:cNvPr id="20" name="Freeform 5">
                <a:extLst>
                  <a:ext uri="{FF2B5EF4-FFF2-40B4-BE49-F238E27FC236}">
                    <a16:creationId xmlns:a16="http://schemas.microsoft.com/office/drawing/2014/main" id="{6FF620F1-E817-4647-86C0-753474D5E180}"/>
                  </a:ext>
                </a:extLst>
              </p:cNvPr>
              <p:cNvSpPr>
                <a:spLocks noEditPoints="1"/>
              </p:cNvSpPr>
              <p:nvPr/>
            </p:nvSpPr>
            <p:spPr bwMode="auto">
              <a:xfrm>
                <a:off x="3584101" y="2358878"/>
                <a:ext cx="782955" cy="708660"/>
              </a:xfrm>
              <a:custGeom>
                <a:avLst/>
                <a:gdLst>
                  <a:gd name="T0" fmla="*/ 6619 w 7737"/>
                  <a:gd name="T1" fmla="*/ 2461 h 7121"/>
                  <a:gd name="T2" fmla="*/ 7635 w 7737"/>
                  <a:gd name="T3" fmla="*/ 1095 h 7121"/>
                  <a:gd name="T4" fmla="*/ 6619 w 7737"/>
                  <a:gd name="T5" fmla="*/ 102 h 7121"/>
                  <a:gd name="T6" fmla="*/ 6055 w 7737"/>
                  <a:gd name="T7" fmla="*/ 293 h 7121"/>
                  <a:gd name="T8" fmla="*/ 6058 w 7737"/>
                  <a:gd name="T9" fmla="*/ 673 h 7121"/>
                  <a:gd name="T10" fmla="*/ 5691 w 7737"/>
                  <a:gd name="T11" fmla="*/ 881 h 7121"/>
                  <a:gd name="T12" fmla="*/ 4949 w 7737"/>
                  <a:gd name="T13" fmla="*/ 881 h 7121"/>
                  <a:gd name="T14" fmla="*/ 777 w 7737"/>
                  <a:gd name="T15" fmla="*/ 1604 h 7121"/>
                  <a:gd name="T16" fmla="*/ 854 w 7737"/>
                  <a:gd name="T17" fmla="*/ 2939 h 7121"/>
                  <a:gd name="T18" fmla="*/ 3977 w 7737"/>
                  <a:gd name="T19" fmla="*/ 6203 h 7121"/>
                  <a:gd name="T20" fmla="*/ 5377 w 7737"/>
                  <a:gd name="T21" fmla="*/ 7121 h 7121"/>
                  <a:gd name="T22" fmla="*/ 6777 w 7737"/>
                  <a:gd name="T23" fmla="*/ 4573 h 7121"/>
                  <a:gd name="T24" fmla="*/ 6244 w 7737"/>
                  <a:gd name="T25" fmla="*/ 2458 h 7121"/>
                  <a:gd name="T26" fmla="*/ 3919 w 7737"/>
                  <a:gd name="T27" fmla="*/ 4081 h 7121"/>
                  <a:gd name="T28" fmla="*/ 3871 w 7737"/>
                  <a:gd name="T29" fmla="*/ 3948 h 7121"/>
                  <a:gd name="T30" fmla="*/ 6273 w 7737"/>
                  <a:gd name="T31" fmla="*/ 1681 h 7121"/>
                  <a:gd name="T32" fmla="*/ 6244 w 7737"/>
                  <a:gd name="T33" fmla="*/ 1681 h 7121"/>
                  <a:gd name="T34" fmla="*/ 1149 w 7737"/>
                  <a:gd name="T35" fmla="*/ 3948 h 7121"/>
                  <a:gd name="T36" fmla="*/ 1100 w 7737"/>
                  <a:gd name="T37" fmla="*/ 4081 h 7121"/>
                  <a:gd name="T38" fmla="*/ 1149 w 7737"/>
                  <a:gd name="T39" fmla="*/ 3948 h 7121"/>
                  <a:gd name="T40" fmla="*/ 1100 w 7737"/>
                  <a:gd name="T41" fmla="*/ 4881 h 7121"/>
                  <a:gd name="T42" fmla="*/ 1164 w 7737"/>
                  <a:gd name="T43" fmla="*/ 5015 h 7121"/>
                  <a:gd name="T44" fmla="*/ 2110 w 7737"/>
                  <a:gd name="T45" fmla="*/ 5015 h 7121"/>
                  <a:gd name="T46" fmla="*/ 1957 w 7737"/>
                  <a:gd name="T47" fmla="*/ 4881 h 7121"/>
                  <a:gd name="T48" fmla="*/ 2110 w 7737"/>
                  <a:gd name="T49" fmla="*/ 5015 h 7121"/>
                  <a:gd name="T50" fmla="*/ 1942 w 7737"/>
                  <a:gd name="T51" fmla="*/ 4081 h 7121"/>
                  <a:gd name="T52" fmla="*/ 2110 w 7737"/>
                  <a:gd name="T53" fmla="*/ 3948 h 7121"/>
                  <a:gd name="T54" fmla="*/ 3019 w 7737"/>
                  <a:gd name="T55" fmla="*/ 5015 h 7121"/>
                  <a:gd name="T56" fmla="*/ 2910 w 7737"/>
                  <a:gd name="T57" fmla="*/ 4881 h 7121"/>
                  <a:gd name="T58" fmla="*/ 3019 w 7737"/>
                  <a:gd name="T59" fmla="*/ 5015 h 7121"/>
                  <a:gd name="T60" fmla="*/ 2910 w 7737"/>
                  <a:gd name="T61" fmla="*/ 3948 h 7121"/>
                  <a:gd name="T62" fmla="*/ 3079 w 7737"/>
                  <a:gd name="T63" fmla="*/ 4081 h 7121"/>
                  <a:gd name="T64" fmla="*/ 3885 w 7737"/>
                  <a:gd name="T65" fmla="*/ 4881 h 7121"/>
                  <a:gd name="T66" fmla="*/ 3977 w 7737"/>
                  <a:gd name="T67" fmla="*/ 5015 h 7121"/>
                  <a:gd name="T68" fmla="*/ 3885 w 7737"/>
                  <a:gd name="T69" fmla="*/ 4881 h 7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37" h="7121">
                    <a:moveTo>
                      <a:pt x="6244" y="2458"/>
                    </a:moveTo>
                    <a:cubicBezTo>
                      <a:pt x="6347" y="2562"/>
                      <a:pt x="6514" y="2563"/>
                      <a:pt x="6619" y="2461"/>
                    </a:cubicBezTo>
                    <a:cubicBezTo>
                      <a:pt x="7630" y="1472"/>
                      <a:pt x="7630" y="1472"/>
                      <a:pt x="7630" y="1472"/>
                    </a:cubicBezTo>
                    <a:cubicBezTo>
                      <a:pt x="7735" y="1369"/>
                      <a:pt x="7737" y="1201"/>
                      <a:pt x="7635" y="1095"/>
                    </a:cubicBezTo>
                    <a:cubicBezTo>
                      <a:pt x="7633" y="1094"/>
                      <a:pt x="7632" y="1092"/>
                      <a:pt x="7630" y="1091"/>
                    </a:cubicBezTo>
                    <a:cubicBezTo>
                      <a:pt x="6619" y="102"/>
                      <a:pt x="6619" y="102"/>
                      <a:pt x="6619" y="102"/>
                    </a:cubicBezTo>
                    <a:cubicBezTo>
                      <a:pt x="6514" y="0"/>
                      <a:pt x="6347" y="1"/>
                      <a:pt x="6244" y="104"/>
                    </a:cubicBezTo>
                    <a:cubicBezTo>
                      <a:pt x="6055" y="293"/>
                      <a:pt x="6055" y="293"/>
                      <a:pt x="6055" y="293"/>
                    </a:cubicBezTo>
                    <a:cubicBezTo>
                      <a:pt x="5951" y="397"/>
                      <a:pt x="5951" y="566"/>
                      <a:pt x="6055" y="670"/>
                    </a:cubicBezTo>
                    <a:cubicBezTo>
                      <a:pt x="6056" y="671"/>
                      <a:pt x="6057" y="672"/>
                      <a:pt x="6058" y="673"/>
                    </a:cubicBezTo>
                    <a:cubicBezTo>
                      <a:pt x="6273" y="881"/>
                      <a:pt x="6273" y="881"/>
                      <a:pt x="6273" y="881"/>
                    </a:cubicBezTo>
                    <a:cubicBezTo>
                      <a:pt x="5691" y="881"/>
                      <a:pt x="5691" y="881"/>
                      <a:pt x="5691" y="881"/>
                    </a:cubicBezTo>
                    <a:cubicBezTo>
                      <a:pt x="5511" y="882"/>
                      <a:pt x="5333" y="925"/>
                      <a:pt x="5171" y="1006"/>
                    </a:cubicBezTo>
                    <a:cubicBezTo>
                      <a:pt x="5123" y="929"/>
                      <a:pt x="5039" y="882"/>
                      <a:pt x="4949" y="881"/>
                    </a:cubicBezTo>
                    <a:cubicBezTo>
                      <a:pt x="1499" y="881"/>
                      <a:pt x="1499" y="881"/>
                      <a:pt x="1499" y="881"/>
                    </a:cubicBezTo>
                    <a:cubicBezTo>
                      <a:pt x="1100" y="882"/>
                      <a:pt x="777" y="1205"/>
                      <a:pt x="777" y="1604"/>
                    </a:cubicBezTo>
                    <a:cubicBezTo>
                      <a:pt x="777" y="2755"/>
                      <a:pt x="777" y="2755"/>
                      <a:pt x="777" y="2755"/>
                    </a:cubicBezTo>
                    <a:cubicBezTo>
                      <a:pt x="778" y="2824"/>
                      <a:pt x="805" y="2890"/>
                      <a:pt x="854" y="2939"/>
                    </a:cubicBezTo>
                    <a:cubicBezTo>
                      <a:pt x="0" y="3851"/>
                      <a:pt x="46" y="5282"/>
                      <a:pt x="958" y="6137"/>
                    </a:cubicBezTo>
                    <a:cubicBezTo>
                      <a:pt x="1800" y="6926"/>
                      <a:pt x="3101" y="6954"/>
                      <a:pt x="3977" y="6203"/>
                    </a:cubicBezTo>
                    <a:cubicBezTo>
                      <a:pt x="3977" y="6415"/>
                      <a:pt x="3977" y="6415"/>
                      <a:pt x="3977" y="6415"/>
                    </a:cubicBezTo>
                    <a:cubicBezTo>
                      <a:pt x="3977" y="6851"/>
                      <a:pt x="4704" y="7121"/>
                      <a:pt x="5377" y="7121"/>
                    </a:cubicBezTo>
                    <a:cubicBezTo>
                      <a:pt x="6050" y="7121"/>
                      <a:pt x="6777" y="6851"/>
                      <a:pt x="6777" y="6415"/>
                    </a:cubicBezTo>
                    <a:cubicBezTo>
                      <a:pt x="6777" y="4573"/>
                      <a:pt x="6777" y="4573"/>
                      <a:pt x="6777" y="4573"/>
                    </a:cubicBezTo>
                    <a:cubicBezTo>
                      <a:pt x="6777" y="4316"/>
                      <a:pt x="6553" y="4152"/>
                      <a:pt x="6237" y="4056"/>
                    </a:cubicBezTo>
                    <a:cubicBezTo>
                      <a:pt x="6237" y="4056"/>
                      <a:pt x="6241" y="4066"/>
                      <a:pt x="6244" y="2458"/>
                    </a:cubicBezTo>
                    <a:close/>
                    <a:moveTo>
                      <a:pt x="3875" y="3948"/>
                    </a:moveTo>
                    <a:cubicBezTo>
                      <a:pt x="3892" y="3992"/>
                      <a:pt x="3907" y="4036"/>
                      <a:pt x="3919" y="4081"/>
                    </a:cubicBezTo>
                    <a:cubicBezTo>
                      <a:pt x="3897" y="4081"/>
                      <a:pt x="3897" y="4081"/>
                      <a:pt x="3897" y="4081"/>
                    </a:cubicBezTo>
                    <a:cubicBezTo>
                      <a:pt x="3890" y="4037"/>
                      <a:pt x="3881" y="3992"/>
                      <a:pt x="3871" y="3948"/>
                    </a:cubicBezTo>
                    <a:lnTo>
                      <a:pt x="3875" y="3948"/>
                    </a:lnTo>
                    <a:close/>
                    <a:moveTo>
                      <a:pt x="6273" y="1681"/>
                    </a:moveTo>
                    <a:cubicBezTo>
                      <a:pt x="6244" y="1709"/>
                      <a:pt x="6244" y="1709"/>
                      <a:pt x="6244" y="1709"/>
                    </a:cubicBezTo>
                    <a:cubicBezTo>
                      <a:pt x="6244" y="1681"/>
                      <a:pt x="6244" y="1681"/>
                      <a:pt x="6244" y="1681"/>
                    </a:cubicBezTo>
                    <a:lnTo>
                      <a:pt x="6273" y="1681"/>
                    </a:lnTo>
                    <a:close/>
                    <a:moveTo>
                      <a:pt x="1149" y="3948"/>
                    </a:moveTo>
                    <a:cubicBezTo>
                      <a:pt x="1139" y="3992"/>
                      <a:pt x="1131" y="4037"/>
                      <a:pt x="1123" y="4081"/>
                    </a:cubicBezTo>
                    <a:cubicBezTo>
                      <a:pt x="1100" y="4081"/>
                      <a:pt x="1100" y="4081"/>
                      <a:pt x="1100" y="4081"/>
                    </a:cubicBezTo>
                    <a:cubicBezTo>
                      <a:pt x="1113" y="4036"/>
                      <a:pt x="1128" y="3992"/>
                      <a:pt x="1145" y="3948"/>
                    </a:cubicBezTo>
                    <a:lnTo>
                      <a:pt x="1149" y="3948"/>
                    </a:lnTo>
                    <a:close/>
                    <a:moveTo>
                      <a:pt x="1145" y="5015"/>
                    </a:moveTo>
                    <a:cubicBezTo>
                      <a:pt x="1128" y="4971"/>
                      <a:pt x="1113" y="4927"/>
                      <a:pt x="1100" y="4881"/>
                    </a:cubicBezTo>
                    <a:cubicBezTo>
                      <a:pt x="1136" y="4881"/>
                      <a:pt x="1136" y="4881"/>
                      <a:pt x="1136" y="4881"/>
                    </a:cubicBezTo>
                    <a:cubicBezTo>
                      <a:pt x="1144" y="4926"/>
                      <a:pt x="1154" y="4970"/>
                      <a:pt x="1164" y="5015"/>
                    </a:cubicBezTo>
                    <a:lnTo>
                      <a:pt x="1145" y="5015"/>
                    </a:lnTo>
                    <a:close/>
                    <a:moveTo>
                      <a:pt x="2110" y="5015"/>
                    </a:moveTo>
                    <a:cubicBezTo>
                      <a:pt x="2001" y="5015"/>
                      <a:pt x="2001" y="5015"/>
                      <a:pt x="2001" y="5015"/>
                    </a:cubicBezTo>
                    <a:cubicBezTo>
                      <a:pt x="1984" y="4970"/>
                      <a:pt x="1970" y="4926"/>
                      <a:pt x="1957" y="4881"/>
                    </a:cubicBezTo>
                    <a:cubicBezTo>
                      <a:pt x="2110" y="4881"/>
                      <a:pt x="2110" y="4881"/>
                      <a:pt x="2110" y="4881"/>
                    </a:cubicBezTo>
                    <a:lnTo>
                      <a:pt x="2110" y="5015"/>
                    </a:lnTo>
                    <a:close/>
                    <a:moveTo>
                      <a:pt x="2110" y="4081"/>
                    </a:moveTo>
                    <a:cubicBezTo>
                      <a:pt x="1942" y="4081"/>
                      <a:pt x="1942" y="4081"/>
                      <a:pt x="1942" y="4081"/>
                    </a:cubicBezTo>
                    <a:cubicBezTo>
                      <a:pt x="1954" y="4037"/>
                      <a:pt x="1968" y="3992"/>
                      <a:pt x="1984" y="3948"/>
                    </a:cubicBezTo>
                    <a:cubicBezTo>
                      <a:pt x="2110" y="3948"/>
                      <a:pt x="2110" y="3948"/>
                      <a:pt x="2110" y="3948"/>
                    </a:cubicBezTo>
                    <a:lnTo>
                      <a:pt x="2110" y="4081"/>
                    </a:lnTo>
                    <a:close/>
                    <a:moveTo>
                      <a:pt x="3019" y="5015"/>
                    </a:moveTo>
                    <a:cubicBezTo>
                      <a:pt x="2910" y="5015"/>
                      <a:pt x="2910" y="5015"/>
                      <a:pt x="2910" y="5015"/>
                    </a:cubicBezTo>
                    <a:cubicBezTo>
                      <a:pt x="2910" y="4881"/>
                      <a:pt x="2910" y="4881"/>
                      <a:pt x="2910" y="4881"/>
                    </a:cubicBezTo>
                    <a:cubicBezTo>
                      <a:pt x="3063" y="4881"/>
                      <a:pt x="3063" y="4881"/>
                      <a:pt x="3063" y="4881"/>
                    </a:cubicBezTo>
                    <a:cubicBezTo>
                      <a:pt x="3050" y="4926"/>
                      <a:pt x="3036" y="4970"/>
                      <a:pt x="3019" y="5015"/>
                    </a:cubicBezTo>
                    <a:close/>
                    <a:moveTo>
                      <a:pt x="2910" y="4081"/>
                    </a:moveTo>
                    <a:cubicBezTo>
                      <a:pt x="2910" y="3948"/>
                      <a:pt x="2910" y="3948"/>
                      <a:pt x="2910" y="3948"/>
                    </a:cubicBezTo>
                    <a:cubicBezTo>
                      <a:pt x="3037" y="3948"/>
                      <a:pt x="3037" y="3948"/>
                      <a:pt x="3037" y="3948"/>
                    </a:cubicBezTo>
                    <a:cubicBezTo>
                      <a:pt x="3053" y="3992"/>
                      <a:pt x="3067" y="4037"/>
                      <a:pt x="3079" y="4081"/>
                    </a:cubicBezTo>
                    <a:lnTo>
                      <a:pt x="2910" y="4081"/>
                    </a:lnTo>
                    <a:close/>
                    <a:moveTo>
                      <a:pt x="3885" y="4881"/>
                    </a:moveTo>
                    <a:cubicBezTo>
                      <a:pt x="3977" y="4881"/>
                      <a:pt x="3977" y="4881"/>
                      <a:pt x="3977" y="4881"/>
                    </a:cubicBezTo>
                    <a:cubicBezTo>
                      <a:pt x="3977" y="5015"/>
                      <a:pt x="3977" y="5015"/>
                      <a:pt x="3977" y="5015"/>
                    </a:cubicBezTo>
                    <a:cubicBezTo>
                      <a:pt x="3856" y="5015"/>
                      <a:pt x="3856" y="5015"/>
                      <a:pt x="3856" y="5015"/>
                    </a:cubicBezTo>
                    <a:cubicBezTo>
                      <a:pt x="3867" y="4970"/>
                      <a:pt x="3877" y="4926"/>
                      <a:pt x="3885" y="4881"/>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DC545CC0-23AA-4095-9FD8-0E1425AE9E36}"/>
                  </a:ext>
                </a:extLst>
              </p:cNvPr>
              <p:cNvSpPr>
                <a:spLocks noEditPoints="1"/>
              </p:cNvSpPr>
              <p:nvPr/>
            </p:nvSpPr>
            <p:spPr bwMode="auto">
              <a:xfrm>
                <a:off x="3689828" y="2473178"/>
                <a:ext cx="552927" cy="571500"/>
              </a:xfrm>
              <a:custGeom>
                <a:avLst/>
                <a:gdLst>
                  <a:gd name="T0" fmla="*/ 1466 w 5466"/>
                  <a:gd name="T1" fmla="*/ 1067 h 5733"/>
                  <a:gd name="T2" fmla="*/ 3682 w 5466"/>
                  <a:gd name="T3" fmla="*/ 2844 h 5733"/>
                  <a:gd name="T4" fmla="*/ 4333 w 5466"/>
                  <a:gd name="T5" fmla="*/ 2787 h 5733"/>
                  <a:gd name="T6" fmla="*/ 4933 w 5466"/>
                  <a:gd name="T7" fmla="*/ 2835 h 5733"/>
                  <a:gd name="T8" fmla="*/ 4933 w 5466"/>
                  <a:gd name="T9" fmla="*/ 533 h 5733"/>
                  <a:gd name="T10" fmla="*/ 4647 w 5466"/>
                  <a:gd name="T11" fmla="*/ 533 h 5733"/>
                  <a:gd name="T12" fmla="*/ 4286 w 5466"/>
                  <a:gd name="T13" fmla="*/ 805 h 5733"/>
                  <a:gd name="T14" fmla="*/ 3953 w 5466"/>
                  <a:gd name="T15" fmla="*/ 982 h 5733"/>
                  <a:gd name="T16" fmla="*/ 3844 w 5466"/>
                  <a:gd name="T17" fmla="*/ 917 h 5733"/>
                  <a:gd name="T18" fmla="*/ 3635 w 5466"/>
                  <a:gd name="T19" fmla="*/ 712 h 5733"/>
                  <a:gd name="T20" fmla="*/ 3582 w 5466"/>
                  <a:gd name="T21" fmla="*/ 407 h 5733"/>
                  <a:gd name="T22" fmla="*/ 3905 w 5466"/>
                  <a:gd name="T23" fmla="*/ 0 h 5733"/>
                  <a:gd name="T24" fmla="*/ 455 w 5466"/>
                  <a:gd name="T25" fmla="*/ 0 h 5733"/>
                  <a:gd name="T26" fmla="*/ 0 w 5466"/>
                  <a:gd name="T27" fmla="*/ 456 h 5733"/>
                  <a:gd name="T28" fmla="*/ 0 w 5466"/>
                  <a:gd name="T29" fmla="*/ 456 h 5733"/>
                  <a:gd name="T30" fmla="*/ 0 w 5466"/>
                  <a:gd name="T31" fmla="*/ 1607 h 5733"/>
                  <a:gd name="T32" fmla="*/ 1466 w 5466"/>
                  <a:gd name="T33" fmla="*/ 1067 h 5733"/>
                  <a:gd name="T34" fmla="*/ 4333 w 5466"/>
                  <a:gd name="T35" fmla="*/ 3733 h 5733"/>
                  <a:gd name="T36" fmla="*/ 3200 w 5466"/>
                  <a:gd name="T37" fmla="*/ 3400 h 5733"/>
                  <a:gd name="T38" fmla="*/ 4333 w 5466"/>
                  <a:gd name="T39" fmla="*/ 3067 h 5733"/>
                  <a:gd name="T40" fmla="*/ 5466 w 5466"/>
                  <a:gd name="T41" fmla="*/ 3400 h 5733"/>
                  <a:gd name="T42" fmla="*/ 4333 w 5466"/>
                  <a:gd name="T43" fmla="*/ 3733 h 5733"/>
                  <a:gd name="T44" fmla="*/ 4333 w 5466"/>
                  <a:gd name="T45" fmla="*/ 4827 h 5733"/>
                  <a:gd name="T46" fmla="*/ 3200 w 5466"/>
                  <a:gd name="T47" fmla="*/ 4584 h 5733"/>
                  <a:gd name="T48" fmla="*/ 3200 w 5466"/>
                  <a:gd name="T49" fmla="*/ 5289 h 5733"/>
                  <a:gd name="T50" fmla="*/ 4333 w 5466"/>
                  <a:gd name="T51" fmla="*/ 5733 h 5733"/>
                  <a:gd name="T52" fmla="*/ 5466 w 5466"/>
                  <a:gd name="T53" fmla="*/ 5289 h 5733"/>
                  <a:gd name="T54" fmla="*/ 5466 w 5466"/>
                  <a:gd name="T55" fmla="*/ 4584 h 5733"/>
                  <a:gd name="T56" fmla="*/ 4333 w 5466"/>
                  <a:gd name="T57" fmla="*/ 4827 h 5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66" h="5733">
                    <a:moveTo>
                      <a:pt x="1466" y="1067"/>
                    </a:moveTo>
                    <a:cubicBezTo>
                      <a:pt x="2532" y="1061"/>
                      <a:pt x="3456" y="1803"/>
                      <a:pt x="3682" y="2844"/>
                    </a:cubicBezTo>
                    <a:cubicBezTo>
                      <a:pt x="3897" y="2805"/>
                      <a:pt x="4115" y="2785"/>
                      <a:pt x="4333" y="2787"/>
                    </a:cubicBezTo>
                    <a:cubicBezTo>
                      <a:pt x="4534" y="2786"/>
                      <a:pt x="4735" y="2802"/>
                      <a:pt x="4933" y="2835"/>
                    </a:cubicBezTo>
                    <a:cubicBezTo>
                      <a:pt x="4933" y="533"/>
                      <a:pt x="4933" y="533"/>
                      <a:pt x="4933" y="533"/>
                    </a:cubicBezTo>
                    <a:cubicBezTo>
                      <a:pt x="4647" y="533"/>
                      <a:pt x="4647" y="533"/>
                      <a:pt x="4647" y="533"/>
                    </a:cubicBezTo>
                    <a:cubicBezTo>
                      <a:pt x="4480" y="534"/>
                      <a:pt x="4333" y="644"/>
                      <a:pt x="4286" y="805"/>
                    </a:cubicBezTo>
                    <a:cubicBezTo>
                      <a:pt x="4243" y="946"/>
                      <a:pt x="4094" y="1025"/>
                      <a:pt x="3953" y="982"/>
                    </a:cubicBezTo>
                    <a:cubicBezTo>
                      <a:pt x="3912" y="969"/>
                      <a:pt x="3874" y="947"/>
                      <a:pt x="3844" y="917"/>
                    </a:cubicBezTo>
                    <a:cubicBezTo>
                      <a:pt x="3635" y="712"/>
                      <a:pt x="3635" y="712"/>
                      <a:pt x="3635" y="712"/>
                    </a:cubicBezTo>
                    <a:cubicBezTo>
                      <a:pt x="3554" y="632"/>
                      <a:pt x="3533" y="510"/>
                      <a:pt x="3582" y="407"/>
                    </a:cubicBezTo>
                    <a:cubicBezTo>
                      <a:pt x="3658" y="249"/>
                      <a:pt x="3768" y="110"/>
                      <a:pt x="3905" y="0"/>
                    </a:cubicBezTo>
                    <a:cubicBezTo>
                      <a:pt x="455" y="0"/>
                      <a:pt x="455" y="0"/>
                      <a:pt x="455" y="0"/>
                    </a:cubicBezTo>
                    <a:cubicBezTo>
                      <a:pt x="204" y="0"/>
                      <a:pt x="0" y="204"/>
                      <a:pt x="0" y="456"/>
                    </a:cubicBezTo>
                    <a:cubicBezTo>
                      <a:pt x="0" y="456"/>
                      <a:pt x="0" y="456"/>
                      <a:pt x="0" y="456"/>
                    </a:cubicBezTo>
                    <a:cubicBezTo>
                      <a:pt x="0" y="1607"/>
                      <a:pt x="0" y="1607"/>
                      <a:pt x="0" y="1607"/>
                    </a:cubicBezTo>
                    <a:cubicBezTo>
                      <a:pt x="409" y="1258"/>
                      <a:pt x="929" y="1066"/>
                      <a:pt x="1466" y="1067"/>
                    </a:cubicBezTo>
                    <a:close/>
                    <a:moveTo>
                      <a:pt x="4333" y="3733"/>
                    </a:moveTo>
                    <a:cubicBezTo>
                      <a:pt x="3707" y="3733"/>
                      <a:pt x="3200" y="3584"/>
                      <a:pt x="3200" y="3400"/>
                    </a:cubicBezTo>
                    <a:cubicBezTo>
                      <a:pt x="3200" y="3216"/>
                      <a:pt x="3707" y="3067"/>
                      <a:pt x="4333" y="3067"/>
                    </a:cubicBezTo>
                    <a:cubicBezTo>
                      <a:pt x="4959" y="3067"/>
                      <a:pt x="5466" y="3216"/>
                      <a:pt x="5466" y="3400"/>
                    </a:cubicBezTo>
                    <a:cubicBezTo>
                      <a:pt x="5466" y="3584"/>
                      <a:pt x="4959" y="3733"/>
                      <a:pt x="4333" y="3733"/>
                    </a:cubicBezTo>
                    <a:close/>
                    <a:moveTo>
                      <a:pt x="4333" y="4827"/>
                    </a:moveTo>
                    <a:cubicBezTo>
                      <a:pt x="3917" y="4827"/>
                      <a:pt x="3455" y="4758"/>
                      <a:pt x="3200" y="4584"/>
                    </a:cubicBezTo>
                    <a:cubicBezTo>
                      <a:pt x="3200" y="5289"/>
                      <a:pt x="3200" y="5289"/>
                      <a:pt x="3200" y="5289"/>
                    </a:cubicBezTo>
                    <a:cubicBezTo>
                      <a:pt x="3200" y="5489"/>
                      <a:pt x="3707" y="5733"/>
                      <a:pt x="4333" y="5733"/>
                    </a:cubicBezTo>
                    <a:cubicBezTo>
                      <a:pt x="4959" y="5733"/>
                      <a:pt x="5466" y="5489"/>
                      <a:pt x="5466" y="5289"/>
                    </a:cubicBezTo>
                    <a:cubicBezTo>
                      <a:pt x="5466" y="4584"/>
                      <a:pt x="5466" y="4584"/>
                      <a:pt x="5466" y="4584"/>
                    </a:cubicBezTo>
                    <a:cubicBezTo>
                      <a:pt x="5211" y="4758"/>
                      <a:pt x="4749" y="4827"/>
                      <a:pt x="4333" y="48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901A1DD5-E89C-4F2F-93AD-DB5200AFB9C0}"/>
                  </a:ext>
                </a:extLst>
              </p:cNvPr>
              <p:cNvSpPr>
                <a:spLocks noEditPoints="1"/>
              </p:cNvSpPr>
              <p:nvPr/>
            </p:nvSpPr>
            <p:spPr bwMode="auto">
              <a:xfrm>
                <a:off x="3635536" y="2388881"/>
                <a:ext cx="702945" cy="615791"/>
              </a:xfrm>
              <a:custGeom>
                <a:avLst/>
                <a:gdLst>
                  <a:gd name="T0" fmla="*/ 5740 w 6940"/>
                  <a:gd name="T1" fmla="*/ 188 h 6190"/>
                  <a:gd name="T2" fmla="*/ 6940 w 6940"/>
                  <a:gd name="T3" fmla="*/ 988 h 6190"/>
                  <a:gd name="T4" fmla="*/ 5740 w 6940"/>
                  <a:gd name="T5" fmla="*/ 1788 h 6190"/>
                  <a:gd name="T6" fmla="*/ 5187 w 6940"/>
                  <a:gd name="T7" fmla="*/ 1122 h 6190"/>
                  <a:gd name="T8" fmla="*/ 4363 w 6940"/>
                  <a:gd name="T9" fmla="*/ 1377 h 6190"/>
                  <a:gd name="T10" fmla="*/ 6425 w 6940"/>
                  <a:gd name="T11" fmla="*/ 855 h 6190"/>
                  <a:gd name="T12" fmla="*/ 2 w 6940"/>
                  <a:gd name="T13" fmla="*/ 4184 h 6190"/>
                  <a:gd name="T14" fmla="*/ 3473 w 6940"/>
                  <a:gd name="T15" fmla="*/ 5543 h 6190"/>
                  <a:gd name="T16" fmla="*/ 2987 w 6940"/>
                  <a:gd name="T17" fmla="*/ 4988 h 6190"/>
                  <a:gd name="T18" fmla="*/ 3473 w 6940"/>
                  <a:gd name="T19" fmla="*/ 4322 h 6190"/>
                  <a:gd name="T20" fmla="*/ 3542 w 6940"/>
                  <a:gd name="T21" fmla="*/ 4055 h 6190"/>
                  <a:gd name="T22" fmla="*/ 3004 w 6940"/>
                  <a:gd name="T23" fmla="*/ 3388 h 6190"/>
                  <a:gd name="T24" fmla="*/ 3713 w 6940"/>
                  <a:gd name="T25" fmla="*/ 3896 h 6190"/>
                  <a:gd name="T26" fmla="*/ 2006 w 6940"/>
                  <a:gd name="T27" fmla="*/ 2188 h 6190"/>
                  <a:gd name="T28" fmla="*/ 1140 w 6940"/>
                  <a:gd name="T29" fmla="*/ 3122 h 6190"/>
                  <a:gd name="T30" fmla="*/ 1607 w 6940"/>
                  <a:gd name="T31" fmla="*/ 2503 h 6190"/>
                  <a:gd name="T32" fmla="*/ 1009 w 6940"/>
                  <a:gd name="T33" fmla="*/ 3388 h 6190"/>
                  <a:gd name="T34" fmla="*/ 280 w 6940"/>
                  <a:gd name="T35" fmla="*/ 4055 h 6190"/>
                  <a:gd name="T36" fmla="*/ 470 w 6940"/>
                  <a:gd name="T37" fmla="*/ 4988 h 6190"/>
                  <a:gd name="T38" fmla="*/ 864 w 6940"/>
                  <a:gd name="T39" fmla="*/ 4322 h 6190"/>
                  <a:gd name="T40" fmla="*/ 470 w 6940"/>
                  <a:gd name="T41" fmla="*/ 4988 h 6190"/>
                  <a:gd name="T42" fmla="*/ 1154 w 6940"/>
                  <a:gd name="T43" fmla="*/ 5255 h 6190"/>
                  <a:gd name="T44" fmla="*/ 643 w 6940"/>
                  <a:gd name="T45" fmla="*/ 5255 h 6190"/>
                  <a:gd name="T46" fmla="*/ 1466 w 6940"/>
                  <a:gd name="T47" fmla="*/ 5255 h 6190"/>
                  <a:gd name="T48" fmla="*/ 1873 w 6940"/>
                  <a:gd name="T49" fmla="*/ 5760 h 6190"/>
                  <a:gd name="T50" fmla="*/ 1320 w 6940"/>
                  <a:gd name="T51" fmla="*/ 4988 h 6190"/>
                  <a:gd name="T52" fmla="*/ 1873 w 6940"/>
                  <a:gd name="T53" fmla="*/ 4322 h 6190"/>
                  <a:gd name="T54" fmla="*/ 1873 w 6940"/>
                  <a:gd name="T55" fmla="*/ 4055 h 6190"/>
                  <a:gd name="T56" fmla="*/ 1304 w 6940"/>
                  <a:gd name="T57" fmla="*/ 3388 h 6190"/>
                  <a:gd name="T58" fmla="*/ 1873 w 6940"/>
                  <a:gd name="T59" fmla="*/ 4055 h 6190"/>
                  <a:gd name="T60" fmla="*/ 1454 w 6940"/>
                  <a:gd name="T61" fmla="*/ 3122 h 6190"/>
                  <a:gd name="T62" fmla="*/ 1873 w 6940"/>
                  <a:gd name="T63" fmla="*/ 3122 h 6190"/>
                  <a:gd name="T64" fmla="*/ 2559 w 6940"/>
                  <a:gd name="T65" fmla="*/ 3122 h 6190"/>
                  <a:gd name="T66" fmla="*/ 2140 w 6940"/>
                  <a:gd name="T67" fmla="*/ 2616 h 6190"/>
                  <a:gd name="T68" fmla="*/ 2709 w 6940"/>
                  <a:gd name="T69" fmla="*/ 3388 h 6190"/>
                  <a:gd name="T70" fmla="*/ 2140 w 6940"/>
                  <a:gd name="T71" fmla="*/ 4055 h 6190"/>
                  <a:gd name="T72" fmla="*/ 2140 w 6940"/>
                  <a:gd name="T73" fmla="*/ 4322 h 6190"/>
                  <a:gd name="T74" fmla="*/ 2692 w 6940"/>
                  <a:gd name="T75" fmla="*/ 4988 h 6190"/>
                  <a:gd name="T76" fmla="*/ 2140 w 6940"/>
                  <a:gd name="T77" fmla="*/ 4322 h 6190"/>
                  <a:gd name="T78" fmla="*/ 2546 w 6940"/>
                  <a:gd name="T79" fmla="*/ 5255 h 6190"/>
                  <a:gd name="T80" fmla="*/ 2140 w 6940"/>
                  <a:gd name="T81" fmla="*/ 5255 h 6190"/>
                  <a:gd name="T82" fmla="*/ 2403 w 6940"/>
                  <a:gd name="T83" fmla="*/ 5874 h 6190"/>
                  <a:gd name="T84" fmla="*/ 3370 w 6940"/>
                  <a:gd name="T85" fmla="*/ 5255 h 6190"/>
                  <a:gd name="T86" fmla="*/ 2406 w 6940"/>
                  <a:gd name="T87" fmla="*/ 2503 h 6190"/>
                  <a:gd name="T88" fmla="*/ 2873 w 6940"/>
                  <a:gd name="T89" fmla="*/ 3122 h 6190"/>
                  <a:gd name="T90" fmla="*/ 4873 w 6940"/>
                  <a:gd name="T91" fmla="*/ 5382 h 6190"/>
                  <a:gd name="T92" fmla="*/ 3740 w 6940"/>
                  <a:gd name="T93" fmla="*/ 4621 h 6190"/>
                  <a:gd name="T94" fmla="*/ 6006 w 6940"/>
                  <a:gd name="T95" fmla="*/ 4621 h 6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940" h="6190">
                    <a:moveTo>
                      <a:pt x="6425" y="855"/>
                    </a:moveTo>
                    <a:cubicBezTo>
                      <a:pt x="5740" y="188"/>
                      <a:pt x="5740" y="188"/>
                      <a:pt x="5740" y="188"/>
                    </a:cubicBezTo>
                    <a:cubicBezTo>
                      <a:pt x="5928" y="0"/>
                      <a:pt x="5928" y="0"/>
                      <a:pt x="5928" y="0"/>
                    </a:cubicBezTo>
                    <a:cubicBezTo>
                      <a:pt x="6940" y="988"/>
                      <a:pt x="6940" y="988"/>
                      <a:pt x="6940" y="988"/>
                    </a:cubicBezTo>
                    <a:cubicBezTo>
                      <a:pt x="5928" y="1977"/>
                      <a:pt x="5928" y="1977"/>
                      <a:pt x="5928" y="1977"/>
                    </a:cubicBezTo>
                    <a:cubicBezTo>
                      <a:pt x="5740" y="1788"/>
                      <a:pt x="5740" y="1788"/>
                      <a:pt x="5740" y="1788"/>
                    </a:cubicBezTo>
                    <a:cubicBezTo>
                      <a:pt x="6425" y="1122"/>
                      <a:pt x="6425" y="1122"/>
                      <a:pt x="6425" y="1122"/>
                    </a:cubicBezTo>
                    <a:cubicBezTo>
                      <a:pt x="5187" y="1122"/>
                      <a:pt x="5187" y="1122"/>
                      <a:pt x="5187" y="1122"/>
                    </a:cubicBezTo>
                    <a:cubicBezTo>
                      <a:pt x="4903" y="1123"/>
                      <a:pt x="4653" y="1309"/>
                      <a:pt x="4571" y="1582"/>
                    </a:cubicBezTo>
                    <a:cubicBezTo>
                      <a:pt x="4363" y="1377"/>
                      <a:pt x="4363" y="1377"/>
                      <a:pt x="4363" y="1377"/>
                    </a:cubicBezTo>
                    <a:cubicBezTo>
                      <a:pt x="4514" y="1058"/>
                      <a:pt x="4835" y="855"/>
                      <a:pt x="5187" y="855"/>
                    </a:cubicBezTo>
                    <a:lnTo>
                      <a:pt x="6425" y="855"/>
                    </a:lnTo>
                    <a:close/>
                    <a:moveTo>
                      <a:pt x="2006" y="2188"/>
                    </a:moveTo>
                    <a:cubicBezTo>
                      <a:pt x="902" y="2186"/>
                      <a:pt x="4" y="3080"/>
                      <a:pt x="2" y="4184"/>
                    </a:cubicBezTo>
                    <a:cubicBezTo>
                      <a:pt x="0" y="5289"/>
                      <a:pt x="893" y="6186"/>
                      <a:pt x="1998" y="6188"/>
                    </a:cubicBezTo>
                    <a:cubicBezTo>
                      <a:pt x="2558" y="6190"/>
                      <a:pt x="3093" y="5956"/>
                      <a:pt x="3473" y="5543"/>
                    </a:cubicBezTo>
                    <a:cubicBezTo>
                      <a:pt x="3473" y="4988"/>
                      <a:pt x="3473" y="4988"/>
                      <a:pt x="3473" y="4988"/>
                    </a:cubicBezTo>
                    <a:cubicBezTo>
                      <a:pt x="2987" y="4988"/>
                      <a:pt x="2987" y="4988"/>
                      <a:pt x="2987" y="4988"/>
                    </a:cubicBezTo>
                    <a:cubicBezTo>
                      <a:pt x="3074" y="4776"/>
                      <a:pt x="3128" y="4551"/>
                      <a:pt x="3148" y="4322"/>
                    </a:cubicBezTo>
                    <a:cubicBezTo>
                      <a:pt x="3473" y="4322"/>
                      <a:pt x="3473" y="4322"/>
                      <a:pt x="3473" y="4322"/>
                    </a:cubicBezTo>
                    <a:cubicBezTo>
                      <a:pt x="3473" y="4280"/>
                      <a:pt x="3473" y="4280"/>
                      <a:pt x="3473" y="4280"/>
                    </a:cubicBezTo>
                    <a:cubicBezTo>
                      <a:pt x="3473" y="4200"/>
                      <a:pt x="3497" y="4121"/>
                      <a:pt x="3542" y="4055"/>
                    </a:cubicBezTo>
                    <a:cubicBezTo>
                      <a:pt x="3153" y="4055"/>
                      <a:pt x="3153" y="4055"/>
                      <a:pt x="3153" y="4055"/>
                    </a:cubicBezTo>
                    <a:cubicBezTo>
                      <a:pt x="3143" y="3826"/>
                      <a:pt x="3092" y="3600"/>
                      <a:pt x="3004" y="3388"/>
                    </a:cubicBezTo>
                    <a:cubicBezTo>
                      <a:pt x="3542" y="3388"/>
                      <a:pt x="3542" y="3388"/>
                      <a:pt x="3542" y="3388"/>
                    </a:cubicBezTo>
                    <a:cubicBezTo>
                      <a:pt x="3625" y="3548"/>
                      <a:pt x="3683" y="3719"/>
                      <a:pt x="3713" y="3896"/>
                    </a:cubicBezTo>
                    <a:cubicBezTo>
                      <a:pt x="3791" y="3847"/>
                      <a:pt x="3876" y="3808"/>
                      <a:pt x="3964" y="3780"/>
                    </a:cubicBezTo>
                    <a:cubicBezTo>
                      <a:pt x="3769" y="2853"/>
                      <a:pt x="2953" y="2190"/>
                      <a:pt x="2006" y="2188"/>
                    </a:cubicBezTo>
                    <a:close/>
                    <a:moveTo>
                      <a:pt x="1607" y="2503"/>
                    </a:moveTo>
                    <a:cubicBezTo>
                      <a:pt x="1426" y="2689"/>
                      <a:pt x="1269" y="2897"/>
                      <a:pt x="1140" y="3122"/>
                    </a:cubicBezTo>
                    <a:cubicBezTo>
                      <a:pt x="643" y="3122"/>
                      <a:pt x="643" y="3122"/>
                      <a:pt x="643" y="3122"/>
                    </a:cubicBezTo>
                    <a:cubicBezTo>
                      <a:pt x="885" y="2812"/>
                      <a:pt x="1225" y="2594"/>
                      <a:pt x="1607" y="2503"/>
                    </a:cubicBezTo>
                    <a:close/>
                    <a:moveTo>
                      <a:pt x="470" y="3388"/>
                    </a:moveTo>
                    <a:cubicBezTo>
                      <a:pt x="1009" y="3388"/>
                      <a:pt x="1009" y="3388"/>
                      <a:pt x="1009" y="3388"/>
                    </a:cubicBezTo>
                    <a:cubicBezTo>
                      <a:pt x="921" y="3600"/>
                      <a:pt x="870" y="3826"/>
                      <a:pt x="859" y="4055"/>
                    </a:cubicBezTo>
                    <a:cubicBezTo>
                      <a:pt x="280" y="4055"/>
                      <a:pt x="280" y="4055"/>
                      <a:pt x="280" y="4055"/>
                    </a:cubicBezTo>
                    <a:cubicBezTo>
                      <a:pt x="297" y="3822"/>
                      <a:pt x="362" y="3595"/>
                      <a:pt x="470" y="3388"/>
                    </a:cubicBezTo>
                    <a:close/>
                    <a:moveTo>
                      <a:pt x="470" y="4988"/>
                    </a:moveTo>
                    <a:cubicBezTo>
                      <a:pt x="362" y="4781"/>
                      <a:pt x="297" y="4555"/>
                      <a:pt x="280" y="4322"/>
                    </a:cubicBezTo>
                    <a:cubicBezTo>
                      <a:pt x="864" y="4322"/>
                      <a:pt x="864" y="4322"/>
                      <a:pt x="864" y="4322"/>
                    </a:cubicBezTo>
                    <a:cubicBezTo>
                      <a:pt x="884" y="4551"/>
                      <a:pt x="939" y="4776"/>
                      <a:pt x="1026" y="4988"/>
                    </a:cubicBezTo>
                    <a:lnTo>
                      <a:pt x="470" y="4988"/>
                    </a:lnTo>
                    <a:close/>
                    <a:moveTo>
                      <a:pt x="643" y="5255"/>
                    </a:moveTo>
                    <a:cubicBezTo>
                      <a:pt x="1154" y="5255"/>
                      <a:pt x="1154" y="5255"/>
                      <a:pt x="1154" y="5255"/>
                    </a:cubicBezTo>
                    <a:cubicBezTo>
                      <a:pt x="1279" y="5480"/>
                      <a:pt x="1432" y="5688"/>
                      <a:pt x="1610" y="5874"/>
                    </a:cubicBezTo>
                    <a:cubicBezTo>
                      <a:pt x="1227" y="5783"/>
                      <a:pt x="886" y="5565"/>
                      <a:pt x="643" y="5255"/>
                    </a:cubicBezTo>
                    <a:close/>
                    <a:moveTo>
                      <a:pt x="1873" y="5760"/>
                    </a:moveTo>
                    <a:cubicBezTo>
                      <a:pt x="1719" y="5607"/>
                      <a:pt x="1582" y="5438"/>
                      <a:pt x="1466" y="5255"/>
                    </a:cubicBezTo>
                    <a:cubicBezTo>
                      <a:pt x="1873" y="5255"/>
                      <a:pt x="1873" y="5255"/>
                      <a:pt x="1873" y="5255"/>
                    </a:cubicBezTo>
                    <a:lnTo>
                      <a:pt x="1873" y="5760"/>
                    </a:lnTo>
                    <a:close/>
                    <a:moveTo>
                      <a:pt x="1873" y="4988"/>
                    </a:moveTo>
                    <a:cubicBezTo>
                      <a:pt x="1320" y="4988"/>
                      <a:pt x="1320" y="4988"/>
                      <a:pt x="1320" y="4988"/>
                    </a:cubicBezTo>
                    <a:cubicBezTo>
                      <a:pt x="1219" y="4778"/>
                      <a:pt x="1156" y="4553"/>
                      <a:pt x="1131" y="4322"/>
                    </a:cubicBezTo>
                    <a:cubicBezTo>
                      <a:pt x="1873" y="4322"/>
                      <a:pt x="1873" y="4322"/>
                      <a:pt x="1873" y="4322"/>
                    </a:cubicBezTo>
                    <a:lnTo>
                      <a:pt x="1873" y="4988"/>
                    </a:lnTo>
                    <a:close/>
                    <a:moveTo>
                      <a:pt x="1873" y="4055"/>
                    </a:moveTo>
                    <a:cubicBezTo>
                      <a:pt x="1126" y="4055"/>
                      <a:pt x="1126" y="4055"/>
                      <a:pt x="1126" y="4055"/>
                    </a:cubicBezTo>
                    <a:cubicBezTo>
                      <a:pt x="1141" y="3823"/>
                      <a:pt x="1201" y="3597"/>
                      <a:pt x="1304" y="3388"/>
                    </a:cubicBezTo>
                    <a:cubicBezTo>
                      <a:pt x="1873" y="3388"/>
                      <a:pt x="1873" y="3388"/>
                      <a:pt x="1873" y="3388"/>
                    </a:cubicBezTo>
                    <a:lnTo>
                      <a:pt x="1873" y="4055"/>
                    </a:lnTo>
                    <a:close/>
                    <a:moveTo>
                      <a:pt x="1873" y="3122"/>
                    </a:moveTo>
                    <a:cubicBezTo>
                      <a:pt x="1454" y="3122"/>
                      <a:pt x="1454" y="3122"/>
                      <a:pt x="1454" y="3122"/>
                    </a:cubicBezTo>
                    <a:cubicBezTo>
                      <a:pt x="1575" y="2938"/>
                      <a:pt x="1715" y="2769"/>
                      <a:pt x="1873" y="2616"/>
                    </a:cubicBezTo>
                    <a:lnTo>
                      <a:pt x="1873" y="3122"/>
                    </a:lnTo>
                    <a:close/>
                    <a:moveTo>
                      <a:pt x="2140" y="2616"/>
                    </a:moveTo>
                    <a:cubicBezTo>
                      <a:pt x="2298" y="2768"/>
                      <a:pt x="2438" y="2938"/>
                      <a:pt x="2559" y="3122"/>
                    </a:cubicBezTo>
                    <a:cubicBezTo>
                      <a:pt x="2140" y="3122"/>
                      <a:pt x="2140" y="3122"/>
                      <a:pt x="2140" y="3122"/>
                    </a:cubicBezTo>
                    <a:lnTo>
                      <a:pt x="2140" y="2616"/>
                    </a:lnTo>
                    <a:close/>
                    <a:moveTo>
                      <a:pt x="2140" y="3388"/>
                    </a:moveTo>
                    <a:cubicBezTo>
                      <a:pt x="2709" y="3388"/>
                      <a:pt x="2709" y="3388"/>
                      <a:pt x="2709" y="3388"/>
                    </a:cubicBezTo>
                    <a:cubicBezTo>
                      <a:pt x="2812" y="3597"/>
                      <a:pt x="2872" y="3823"/>
                      <a:pt x="2886" y="4055"/>
                    </a:cubicBezTo>
                    <a:cubicBezTo>
                      <a:pt x="2140" y="4055"/>
                      <a:pt x="2140" y="4055"/>
                      <a:pt x="2140" y="4055"/>
                    </a:cubicBezTo>
                    <a:lnTo>
                      <a:pt x="2140" y="3388"/>
                    </a:lnTo>
                    <a:close/>
                    <a:moveTo>
                      <a:pt x="2140" y="4322"/>
                    </a:moveTo>
                    <a:cubicBezTo>
                      <a:pt x="2881" y="4322"/>
                      <a:pt x="2881" y="4322"/>
                      <a:pt x="2881" y="4322"/>
                    </a:cubicBezTo>
                    <a:cubicBezTo>
                      <a:pt x="2857" y="4553"/>
                      <a:pt x="2793" y="4779"/>
                      <a:pt x="2692" y="4988"/>
                    </a:cubicBezTo>
                    <a:cubicBezTo>
                      <a:pt x="2140" y="4988"/>
                      <a:pt x="2140" y="4988"/>
                      <a:pt x="2140" y="4988"/>
                    </a:cubicBezTo>
                    <a:lnTo>
                      <a:pt x="2140" y="4322"/>
                    </a:lnTo>
                    <a:close/>
                    <a:moveTo>
                      <a:pt x="2140" y="5255"/>
                    </a:moveTo>
                    <a:cubicBezTo>
                      <a:pt x="2546" y="5255"/>
                      <a:pt x="2546" y="5255"/>
                      <a:pt x="2546" y="5255"/>
                    </a:cubicBezTo>
                    <a:cubicBezTo>
                      <a:pt x="2430" y="5438"/>
                      <a:pt x="2293" y="5607"/>
                      <a:pt x="2140" y="5759"/>
                    </a:cubicBezTo>
                    <a:lnTo>
                      <a:pt x="2140" y="5255"/>
                    </a:lnTo>
                    <a:close/>
                    <a:moveTo>
                      <a:pt x="3370" y="5255"/>
                    </a:moveTo>
                    <a:cubicBezTo>
                      <a:pt x="3127" y="5565"/>
                      <a:pt x="2786" y="5783"/>
                      <a:pt x="2403" y="5874"/>
                    </a:cubicBezTo>
                    <a:cubicBezTo>
                      <a:pt x="2581" y="5688"/>
                      <a:pt x="2734" y="5480"/>
                      <a:pt x="2859" y="5255"/>
                    </a:cubicBezTo>
                    <a:lnTo>
                      <a:pt x="3370" y="5255"/>
                    </a:lnTo>
                    <a:close/>
                    <a:moveTo>
                      <a:pt x="2873" y="3122"/>
                    </a:moveTo>
                    <a:cubicBezTo>
                      <a:pt x="2744" y="2897"/>
                      <a:pt x="2587" y="2689"/>
                      <a:pt x="2406" y="2503"/>
                    </a:cubicBezTo>
                    <a:cubicBezTo>
                      <a:pt x="2788" y="2594"/>
                      <a:pt x="3128" y="2812"/>
                      <a:pt x="3370" y="3122"/>
                    </a:cubicBezTo>
                    <a:lnTo>
                      <a:pt x="2873" y="3122"/>
                    </a:lnTo>
                    <a:close/>
                    <a:moveTo>
                      <a:pt x="6006" y="5139"/>
                    </a:moveTo>
                    <a:cubicBezTo>
                      <a:pt x="5751" y="5313"/>
                      <a:pt x="5289" y="5382"/>
                      <a:pt x="4873" y="5382"/>
                    </a:cubicBezTo>
                    <a:cubicBezTo>
                      <a:pt x="4457" y="5382"/>
                      <a:pt x="3995" y="5313"/>
                      <a:pt x="3740" y="5139"/>
                    </a:cubicBezTo>
                    <a:cubicBezTo>
                      <a:pt x="3740" y="4621"/>
                      <a:pt x="3740" y="4621"/>
                      <a:pt x="3740" y="4621"/>
                    </a:cubicBezTo>
                    <a:cubicBezTo>
                      <a:pt x="3995" y="4796"/>
                      <a:pt x="4457" y="4865"/>
                      <a:pt x="4873" y="4865"/>
                    </a:cubicBezTo>
                    <a:cubicBezTo>
                      <a:pt x="5289" y="4865"/>
                      <a:pt x="5751" y="4796"/>
                      <a:pt x="6006" y="4621"/>
                    </a:cubicBezTo>
                    <a:lnTo>
                      <a:pt x="6006" y="5139"/>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3" name="Group 42">
            <a:extLst>
              <a:ext uri="{FF2B5EF4-FFF2-40B4-BE49-F238E27FC236}">
                <a16:creationId xmlns:a16="http://schemas.microsoft.com/office/drawing/2014/main" id="{E1A12BB0-3668-4D7C-8A93-610AA678A740}"/>
              </a:ext>
            </a:extLst>
          </p:cNvPr>
          <p:cNvGrpSpPr/>
          <p:nvPr/>
        </p:nvGrpSpPr>
        <p:grpSpPr>
          <a:xfrm>
            <a:off x="1221745" y="1689950"/>
            <a:ext cx="1908169" cy="1540967"/>
            <a:chOff x="854306" y="1747862"/>
            <a:chExt cx="1908169" cy="1540967"/>
          </a:xfrm>
        </p:grpSpPr>
        <p:grpSp>
          <p:nvGrpSpPr>
            <p:cNvPr id="5" name="Group 4">
              <a:extLst>
                <a:ext uri="{FF2B5EF4-FFF2-40B4-BE49-F238E27FC236}">
                  <a16:creationId xmlns:a16="http://schemas.microsoft.com/office/drawing/2014/main" id="{96D707E6-1126-4238-BAF1-8B66C3355252}"/>
                </a:ext>
              </a:extLst>
            </p:cNvPr>
            <p:cNvGrpSpPr/>
            <p:nvPr/>
          </p:nvGrpSpPr>
          <p:grpSpPr>
            <a:xfrm>
              <a:off x="1426201" y="2315270"/>
              <a:ext cx="782955" cy="973559"/>
              <a:chOff x="1426201" y="2315270"/>
              <a:chExt cx="782955" cy="973559"/>
            </a:xfrm>
          </p:grpSpPr>
          <p:grpSp>
            <p:nvGrpSpPr>
              <p:cNvPr id="10" name="Group 9">
                <a:extLst>
                  <a:ext uri="{FF2B5EF4-FFF2-40B4-BE49-F238E27FC236}">
                    <a16:creationId xmlns:a16="http://schemas.microsoft.com/office/drawing/2014/main" id="{6B847670-776A-4222-9FFC-1969E6F3C8A5}"/>
                  </a:ext>
                </a:extLst>
              </p:cNvPr>
              <p:cNvGrpSpPr/>
              <p:nvPr/>
            </p:nvGrpSpPr>
            <p:grpSpPr>
              <a:xfrm>
                <a:off x="1426201" y="2315270"/>
                <a:ext cx="782955" cy="708660"/>
                <a:chOff x="3584101" y="2358878"/>
                <a:chExt cx="782955" cy="708660"/>
              </a:xfrm>
            </p:grpSpPr>
            <p:sp useBgFill="1">
              <p:nvSpPr>
                <p:cNvPr id="12" name="Freeform 5">
                  <a:extLst>
                    <a:ext uri="{FF2B5EF4-FFF2-40B4-BE49-F238E27FC236}">
                      <a16:creationId xmlns:a16="http://schemas.microsoft.com/office/drawing/2014/main" id="{7951FF2A-7A1B-4BFF-9E27-A5D1B3330F96}"/>
                    </a:ext>
                  </a:extLst>
                </p:cNvPr>
                <p:cNvSpPr>
                  <a:spLocks noEditPoints="1"/>
                </p:cNvSpPr>
                <p:nvPr/>
              </p:nvSpPr>
              <p:spPr bwMode="auto">
                <a:xfrm>
                  <a:off x="3584101" y="2358878"/>
                  <a:ext cx="782955" cy="708660"/>
                </a:xfrm>
                <a:custGeom>
                  <a:avLst/>
                  <a:gdLst>
                    <a:gd name="T0" fmla="*/ 6619 w 7737"/>
                    <a:gd name="T1" fmla="*/ 2461 h 7121"/>
                    <a:gd name="T2" fmla="*/ 7635 w 7737"/>
                    <a:gd name="T3" fmla="*/ 1095 h 7121"/>
                    <a:gd name="T4" fmla="*/ 6619 w 7737"/>
                    <a:gd name="T5" fmla="*/ 102 h 7121"/>
                    <a:gd name="T6" fmla="*/ 6055 w 7737"/>
                    <a:gd name="T7" fmla="*/ 293 h 7121"/>
                    <a:gd name="T8" fmla="*/ 6058 w 7737"/>
                    <a:gd name="T9" fmla="*/ 673 h 7121"/>
                    <a:gd name="T10" fmla="*/ 5691 w 7737"/>
                    <a:gd name="T11" fmla="*/ 881 h 7121"/>
                    <a:gd name="T12" fmla="*/ 4949 w 7737"/>
                    <a:gd name="T13" fmla="*/ 881 h 7121"/>
                    <a:gd name="T14" fmla="*/ 777 w 7737"/>
                    <a:gd name="T15" fmla="*/ 1604 h 7121"/>
                    <a:gd name="T16" fmla="*/ 854 w 7737"/>
                    <a:gd name="T17" fmla="*/ 2939 h 7121"/>
                    <a:gd name="T18" fmla="*/ 3977 w 7737"/>
                    <a:gd name="T19" fmla="*/ 6203 h 7121"/>
                    <a:gd name="T20" fmla="*/ 5377 w 7737"/>
                    <a:gd name="T21" fmla="*/ 7121 h 7121"/>
                    <a:gd name="T22" fmla="*/ 6777 w 7737"/>
                    <a:gd name="T23" fmla="*/ 4573 h 7121"/>
                    <a:gd name="T24" fmla="*/ 6244 w 7737"/>
                    <a:gd name="T25" fmla="*/ 2458 h 7121"/>
                    <a:gd name="T26" fmla="*/ 3919 w 7737"/>
                    <a:gd name="T27" fmla="*/ 4081 h 7121"/>
                    <a:gd name="T28" fmla="*/ 3871 w 7737"/>
                    <a:gd name="T29" fmla="*/ 3948 h 7121"/>
                    <a:gd name="T30" fmla="*/ 6273 w 7737"/>
                    <a:gd name="T31" fmla="*/ 1681 h 7121"/>
                    <a:gd name="T32" fmla="*/ 6244 w 7737"/>
                    <a:gd name="T33" fmla="*/ 1681 h 7121"/>
                    <a:gd name="T34" fmla="*/ 1149 w 7737"/>
                    <a:gd name="T35" fmla="*/ 3948 h 7121"/>
                    <a:gd name="T36" fmla="*/ 1100 w 7737"/>
                    <a:gd name="T37" fmla="*/ 4081 h 7121"/>
                    <a:gd name="T38" fmla="*/ 1149 w 7737"/>
                    <a:gd name="T39" fmla="*/ 3948 h 7121"/>
                    <a:gd name="T40" fmla="*/ 1100 w 7737"/>
                    <a:gd name="T41" fmla="*/ 4881 h 7121"/>
                    <a:gd name="T42" fmla="*/ 1164 w 7737"/>
                    <a:gd name="T43" fmla="*/ 5015 h 7121"/>
                    <a:gd name="T44" fmla="*/ 2110 w 7737"/>
                    <a:gd name="T45" fmla="*/ 5015 h 7121"/>
                    <a:gd name="T46" fmla="*/ 1957 w 7737"/>
                    <a:gd name="T47" fmla="*/ 4881 h 7121"/>
                    <a:gd name="T48" fmla="*/ 2110 w 7737"/>
                    <a:gd name="T49" fmla="*/ 5015 h 7121"/>
                    <a:gd name="T50" fmla="*/ 1942 w 7737"/>
                    <a:gd name="T51" fmla="*/ 4081 h 7121"/>
                    <a:gd name="T52" fmla="*/ 2110 w 7737"/>
                    <a:gd name="T53" fmla="*/ 3948 h 7121"/>
                    <a:gd name="T54" fmla="*/ 3019 w 7737"/>
                    <a:gd name="T55" fmla="*/ 5015 h 7121"/>
                    <a:gd name="T56" fmla="*/ 2910 w 7737"/>
                    <a:gd name="T57" fmla="*/ 4881 h 7121"/>
                    <a:gd name="T58" fmla="*/ 3019 w 7737"/>
                    <a:gd name="T59" fmla="*/ 5015 h 7121"/>
                    <a:gd name="T60" fmla="*/ 2910 w 7737"/>
                    <a:gd name="T61" fmla="*/ 3948 h 7121"/>
                    <a:gd name="T62" fmla="*/ 3079 w 7737"/>
                    <a:gd name="T63" fmla="*/ 4081 h 7121"/>
                    <a:gd name="T64" fmla="*/ 3885 w 7737"/>
                    <a:gd name="T65" fmla="*/ 4881 h 7121"/>
                    <a:gd name="T66" fmla="*/ 3977 w 7737"/>
                    <a:gd name="T67" fmla="*/ 5015 h 7121"/>
                    <a:gd name="T68" fmla="*/ 3885 w 7737"/>
                    <a:gd name="T69" fmla="*/ 4881 h 7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37" h="7121">
                      <a:moveTo>
                        <a:pt x="6244" y="2458"/>
                      </a:moveTo>
                      <a:cubicBezTo>
                        <a:pt x="6347" y="2562"/>
                        <a:pt x="6514" y="2563"/>
                        <a:pt x="6619" y="2461"/>
                      </a:cubicBezTo>
                      <a:cubicBezTo>
                        <a:pt x="7630" y="1472"/>
                        <a:pt x="7630" y="1472"/>
                        <a:pt x="7630" y="1472"/>
                      </a:cubicBezTo>
                      <a:cubicBezTo>
                        <a:pt x="7735" y="1369"/>
                        <a:pt x="7737" y="1201"/>
                        <a:pt x="7635" y="1095"/>
                      </a:cubicBezTo>
                      <a:cubicBezTo>
                        <a:pt x="7633" y="1094"/>
                        <a:pt x="7632" y="1092"/>
                        <a:pt x="7630" y="1091"/>
                      </a:cubicBezTo>
                      <a:cubicBezTo>
                        <a:pt x="6619" y="102"/>
                        <a:pt x="6619" y="102"/>
                        <a:pt x="6619" y="102"/>
                      </a:cubicBezTo>
                      <a:cubicBezTo>
                        <a:pt x="6514" y="0"/>
                        <a:pt x="6347" y="1"/>
                        <a:pt x="6244" y="104"/>
                      </a:cubicBezTo>
                      <a:cubicBezTo>
                        <a:pt x="6055" y="293"/>
                        <a:pt x="6055" y="293"/>
                        <a:pt x="6055" y="293"/>
                      </a:cubicBezTo>
                      <a:cubicBezTo>
                        <a:pt x="5951" y="397"/>
                        <a:pt x="5951" y="566"/>
                        <a:pt x="6055" y="670"/>
                      </a:cubicBezTo>
                      <a:cubicBezTo>
                        <a:pt x="6056" y="671"/>
                        <a:pt x="6057" y="672"/>
                        <a:pt x="6058" y="673"/>
                      </a:cubicBezTo>
                      <a:cubicBezTo>
                        <a:pt x="6273" y="881"/>
                        <a:pt x="6273" y="881"/>
                        <a:pt x="6273" y="881"/>
                      </a:cubicBezTo>
                      <a:cubicBezTo>
                        <a:pt x="5691" y="881"/>
                        <a:pt x="5691" y="881"/>
                        <a:pt x="5691" y="881"/>
                      </a:cubicBezTo>
                      <a:cubicBezTo>
                        <a:pt x="5511" y="882"/>
                        <a:pt x="5333" y="925"/>
                        <a:pt x="5171" y="1006"/>
                      </a:cubicBezTo>
                      <a:cubicBezTo>
                        <a:pt x="5123" y="929"/>
                        <a:pt x="5039" y="882"/>
                        <a:pt x="4949" y="881"/>
                      </a:cubicBezTo>
                      <a:cubicBezTo>
                        <a:pt x="1499" y="881"/>
                        <a:pt x="1499" y="881"/>
                        <a:pt x="1499" y="881"/>
                      </a:cubicBezTo>
                      <a:cubicBezTo>
                        <a:pt x="1100" y="882"/>
                        <a:pt x="777" y="1205"/>
                        <a:pt x="777" y="1604"/>
                      </a:cubicBezTo>
                      <a:cubicBezTo>
                        <a:pt x="777" y="2755"/>
                        <a:pt x="777" y="2755"/>
                        <a:pt x="777" y="2755"/>
                      </a:cubicBezTo>
                      <a:cubicBezTo>
                        <a:pt x="778" y="2824"/>
                        <a:pt x="805" y="2890"/>
                        <a:pt x="854" y="2939"/>
                      </a:cubicBezTo>
                      <a:cubicBezTo>
                        <a:pt x="0" y="3851"/>
                        <a:pt x="46" y="5282"/>
                        <a:pt x="958" y="6137"/>
                      </a:cubicBezTo>
                      <a:cubicBezTo>
                        <a:pt x="1800" y="6926"/>
                        <a:pt x="3101" y="6954"/>
                        <a:pt x="3977" y="6203"/>
                      </a:cubicBezTo>
                      <a:cubicBezTo>
                        <a:pt x="3977" y="6415"/>
                        <a:pt x="3977" y="6415"/>
                        <a:pt x="3977" y="6415"/>
                      </a:cubicBezTo>
                      <a:cubicBezTo>
                        <a:pt x="3977" y="6851"/>
                        <a:pt x="4704" y="7121"/>
                        <a:pt x="5377" y="7121"/>
                      </a:cubicBezTo>
                      <a:cubicBezTo>
                        <a:pt x="6050" y="7121"/>
                        <a:pt x="6777" y="6851"/>
                        <a:pt x="6777" y="6415"/>
                      </a:cubicBezTo>
                      <a:cubicBezTo>
                        <a:pt x="6777" y="4573"/>
                        <a:pt x="6777" y="4573"/>
                        <a:pt x="6777" y="4573"/>
                      </a:cubicBezTo>
                      <a:cubicBezTo>
                        <a:pt x="6777" y="4316"/>
                        <a:pt x="6553" y="4152"/>
                        <a:pt x="6237" y="4056"/>
                      </a:cubicBezTo>
                      <a:cubicBezTo>
                        <a:pt x="6237" y="4056"/>
                        <a:pt x="6241" y="4066"/>
                        <a:pt x="6244" y="2458"/>
                      </a:cubicBezTo>
                      <a:close/>
                      <a:moveTo>
                        <a:pt x="3875" y="3948"/>
                      </a:moveTo>
                      <a:cubicBezTo>
                        <a:pt x="3892" y="3992"/>
                        <a:pt x="3907" y="4036"/>
                        <a:pt x="3919" y="4081"/>
                      </a:cubicBezTo>
                      <a:cubicBezTo>
                        <a:pt x="3897" y="4081"/>
                        <a:pt x="3897" y="4081"/>
                        <a:pt x="3897" y="4081"/>
                      </a:cubicBezTo>
                      <a:cubicBezTo>
                        <a:pt x="3890" y="4037"/>
                        <a:pt x="3881" y="3992"/>
                        <a:pt x="3871" y="3948"/>
                      </a:cubicBezTo>
                      <a:lnTo>
                        <a:pt x="3875" y="3948"/>
                      </a:lnTo>
                      <a:close/>
                      <a:moveTo>
                        <a:pt x="6273" y="1681"/>
                      </a:moveTo>
                      <a:cubicBezTo>
                        <a:pt x="6244" y="1709"/>
                        <a:pt x="6244" y="1709"/>
                        <a:pt x="6244" y="1709"/>
                      </a:cubicBezTo>
                      <a:cubicBezTo>
                        <a:pt x="6244" y="1681"/>
                        <a:pt x="6244" y="1681"/>
                        <a:pt x="6244" y="1681"/>
                      </a:cubicBezTo>
                      <a:lnTo>
                        <a:pt x="6273" y="1681"/>
                      </a:lnTo>
                      <a:close/>
                      <a:moveTo>
                        <a:pt x="1149" y="3948"/>
                      </a:moveTo>
                      <a:cubicBezTo>
                        <a:pt x="1139" y="3992"/>
                        <a:pt x="1131" y="4037"/>
                        <a:pt x="1123" y="4081"/>
                      </a:cubicBezTo>
                      <a:cubicBezTo>
                        <a:pt x="1100" y="4081"/>
                        <a:pt x="1100" y="4081"/>
                        <a:pt x="1100" y="4081"/>
                      </a:cubicBezTo>
                      <a:cubicBezTo>
                        <a:pt x="1113" y="4036"/>
                        <a:pt x="1128" y="3992"/>
                        <a:pt x="1145" y="3948"/>
                      </a:cubicBezTo>
                      <a:lnTo>
                        <a:pt x="1149" y="3948"/>
                      </a:lnTo>
                      <a:close/>
                      <a:moveTo>
                        <a:pt x="1145" y="5015"/>
                      </a:moveTo>
                      <a:cubicBezTo>
                        <a:pt x="1128" y="4971"/>
                        <a:pt x="1113" y="4927"/>
                        <a:pt x="1100" y="4881"/>
                      </a:cubicBezTo>
                      <a:cubicBezTo>
                        <a:pt x="1136" y="4881"/>
                        <a:pt x="1136" y="4881"/>
                        <a:pt x="1136" y="4881"/>
                      </a:cubicBezTo>
                      <a:cubicBezTo>
                        <a:pt x="1144" y="4926"/>
                        <a:pt x="1154" y="4970"/>
                        <a:pt x="1164" y="5015"/>
                      </a:cubicBezTo>
                      <a:lnTo>
                        <a:pt x="1145" y="5015"/>
                      </a:lnTo>
                      <a:close/>
                      <a:moveTo>
                        <a:pt x="2110" y="5015"/>
                      </a:moveTo>
                      <a:cubicBezTo>
                        <a:pt x="2001" y="5015"/>
                        <a:pt x="2001" y="5015"/>
                        <a:pt x="2001" y="5015"/>
                      </a:cubicBezTo>
                      <a:cubicBezTo>
                        <a:pt x="1984" y="4970"/>
                        <a:pt x="1970" y="4926"/>
                        <a:pt x="1957" y="4881"/>
                      </a:cubicBezTo>
                      <a:cubicBezTo>
                        <a:pt x="2110" y="4881"/>
                        <a:pt x="2110" y="4881"/>
                        <a:pt x="2110" y="4881"/>
                      </a:cubicBezTo>
                      <a:lnTo>
                        <a:pt x="2110" y="5015"/>
                      </a:lnTo>
                      <a:close/>
                      <a:moveTo>
                        <a:pt x="2110" y="4081"/>
                      </a:moveTo>
                      <a:cubicBezTo>
                        <a:pt x="1942" y="4081"/>
                        <a:pt x="1942" y="4081"/>
                        <a:pt x="1942" y="4081"/>
                      </a:cubicBezTo>
                      <a:cubicBezTo>
                        <a:pt x="1954" y="4037"/>
                        <a:pt x="1968" y="3992"/>
                        <a:pt x="1984" y="3948"/>
                      </a:cubicBezTo>
                      <a:cubicBezTo>
                        <a:pt x="2110" y="3948"/>
                        <a:pt x="2110" y="3948"/>
                        <a:pt x="2110" y="3948"/>
                      </a:cubicBezTo>
                      <a:lnTo>
                        <a:pt x="2110" y="4081"/>
                      </a:lnTo>
                      <a:close/>
                      <a:moveTo>
                        <a:pt x="3019" y="5015"/>
                      </a:moveTo>
                      <a:cubicBezTo>
                        <a:pt x="2910" y="5015"/>
                        <a:pt x="2910" y="5015"/>
                        <a:pt x="2910" y="5015"/>
                      </a:cubicBezTo>
                      <a:cubicBezTo>
                        <a:pt x="2910" y="4881"/>
                        <a:pt x="2910" y="4881"/>
                        <a:pt x="2910" y="4881"/>
                      </a:cubicBezTo>
                      <a:cubicBezTo>
                        <a:pt x="3063" y="4881"/>
                        <a:pt x="3063" y="4881"/>
                        <a:pt x="3063" y="4881"/>
                      </a:cubicBezTo>
                      <a:cubicBezTo>
                        <a:pt x="3050" y="4926"/>
                        <a:pt x="3036" y="4970"/>
                        <a:pt x="3019" y="5015"/>
                      </a:cubicBezTo>
                      <a:close/>
                      <a:moveTo>
                        <a:pt x="2910" y="4081"/>
                      </a:moveTo>
                      <a:cubicBezTo>
                        <a:pt x="2910" y="3948"/>
                        <a:pt x="2910" y="3948"/>
                        <a:pt x="2910" y="3948"/>
                      </a:cubicBezTo>
                      <a:cubicBezTo>
                        <a:pt x="3037" y="3948"/>
                        <a:pt x="3037" y="3948"/>
                        <a:pt x="3037" y="3948"/>
                      </a:cubicBezTo>
                      <a:cubicBezTo>
                        <a:pt x="3053" y="3992"/>
                        <a:pt x="3067" y="4037"/>
                        <a:pt x="3079" y="4081"/>
                      </a:cubicBezTo>
                      <a:lnTo>
                        <a:pt x="2910" y="4081"/>
                      </a:lnTo>
                      <a:close/>
                      <a:moveTo>
                        <a:pt x="3885" y="4881"/>
                      </a:moveTo>
                      <a:cubicBezTo>
                        <a:pt x="3977" y="4881"/>
                        <a:pt x="3977" y="4881"/>
                        <a:pt x="3977" y="4881"/>
                      </a:cubicBezTo>
                      <a:cubicBezTo>
                        <a:pt x="3977" y="5015"/>
                        <a:pt x="3977" y="5015"/>
                        <a:pt x="3977" y="5015"/>
                      </a:cubicBezTo>
                      <a:cubicBezTo>
                        <a:pt x="3856" y="5015"/>
                        <a:pt x="3856" y="5015"/>
                        <a:pt x="3856" y="5015"/>
                      </a:cubicBezTo>
                      <a:cubicBezTo>
                        <a:pt x="3867" y="4970"/>
                        <a:pt x="3877" y="4926"/>
                        <a:pt x="3885" y="4881"/>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8573B9E8-6BB1-44BC-80F6-BBCD3E50EE4D}"/>
                    </a:ext>
                  </a:extLst>
                </p:cNvPr>
                <p:cNvSpPr>
                  <a:spLocks noEditPoints="1"/>
                </p:cNvSpPr>
                <p:nvPr/>
              </p:nvSpPr>
              <p:spPr bwMode="auto">
                <a:xfrm>
                  <a:off x="3689828" y="2473178"/>
                  <a:ext cx="552927" cy="571500"/>
                </a:xfrm>
                <a:custGeom>
                  <a:avLst/>
                  <a:gdLst>
                    <a:gd name="T0" fmla="*/ 1466 w 5466"/>
                    <a:gd name="T1" fmla="*/ 1067 h 5733"/>
                    <a:gd name="T2" fmla="*/ 3682 w 5466"/>
                    <a:gd name="T3" fmla="*/ 2844 h 5733"/>
                    <a:gd name="T4" fmla="*/ 4333 w 5466"/>
                    <a:gd name="T5" fmla="*/ 2787 h 5733"/>
                    <a:gd name="T6" fmla="*/ 4933 w 5466"/>
                    <a:gd name="T7" fmla="*/ 2835 h 5733"/>
                    <a:gd name="T8" fmla="*/ 4933 w 5466"/>
                    <a:gd name="T9" fmla="*/ 533 h 5733"/>
                    <a:gd name="T10" fmla="*/ 4647 w 5466"/>
                    <a:gd name="T11" fmla="*/ 533 h 5733"/>
                    <a:gd name="T12" fmla="*/ 4286 w 5466"/>
                    <a:gd name="T13" fmla="*/ 805 h 5733"/>
                    <a:gd name="T14" fmla="*/ 3953 w 5466"/>
                    <a:gd name="T15" fmla="*/ 982 h 5733"/>
                    <a:gd name="T16" fmla="*/ 3844 w 5466"/>
                    <a:gd name="T17" fmla="*/ 917 h 5733"/>
                    <a:gd name="T18" fmla="*/ 3635 w 5466"/>
                    <a:gd name="T19" fmla="*/ 712 h 5733"/>
                    <a:gd name="T20" fmla="*/ 3582 w 5466"/>
                    <a:gd name="T21" fmla="*/ 407 h 5733"/>
                    <a:gd name="T22" fmla="*/ 3905 w 5466"/>
                    <a:gd name="T23" fmla="*/ 0 h 5733"/>
                    <a:gd name="T24" fmla="*/ 455 w 5466"/>
                    <a:gd name="T25" fmla="*/ 0 h 5733"/>
                    <a:gd name="T26" fmla="*/ 0 w 5466"/>
                    <a:gd name="T27" fmla="*/ 456 h 5733"/>
                    <a:gd name="T28" fmla="*/ 0 w 5466"/>
                    <a:gd name="T29" fmla="*/ 456 h 5733"/>
                    <a:gd name="T30" fmla="*/ 0 w 5466"/>
                    <a:gd name="T31" fmla="*/ 1607 h 5733"/>
                    <a:gd name="T32" fmla="*/ 1466 w 5466"/>
                    <a:gd name="T33" fmla="*/ 1067 h 5733"/>
                    <a:gd name="T34" fmla="*/ 4333 w 5466"/>
                    <a:gd name="T35" fmla="*/ 3733 h 5733"/>
                    <a:gd name="T36" fmla="*/ 3200 w 5466"/>
                    <a:gd name="T37" fmla="*/ 3400 h 5733"/>
                    <a:gd name="T38" fmla="*/ 4333 w 5466"/>
                    <a:gd name="T39" fmla="*/ 3067 h 5733"/>
                    <a:gd name="T40" fmla="*/ 5466 w 5466"/>
                    <a:gd name="T41" fmla="*/ 3400 h 5733"/>
                    <a:gd name="T42" fmla="*/ 4333 w 5466"/>
                    <a:gd name="T43" fmla="*/ 3733 h 5733"/>
                    <a:gd name="T44" fmla="*/ 4333 w 5466"/>
                    <a:gd name="T45" fmla="*/ 4827 h 5733"/>
                    <a:gd name="T46" fmla="*/ 3200 w 5466"/>
                    <a:gd name="T47" fmla="*/ 4584 h 5733"/>
                    <a:gd name="T48" fmla="*/ 3200 w 5466"/>
                    <a:gd name="T49" fmla="*/ 5289 h 5733"/>
                    <a:gd name="T50" fmla="*/ 4333 w 5466"/>
                    <a:gd name="T51" fmla="*/ 5733 h 5733"/>
                    <a:gd name="T52" fmla="*/ 5466 w 5466"/>
                    <a:gd name="T53" fmla="*/ 5289 h 5733"/>
                    <a:gd name="T54" fmla="*/ 5466 w 5466"/>
                    <a:gd name="T55" fmla="*/ 4584 h 5733"/>
                    <a:gd name="T56" fmla="*/ 4333 w 5466"/>
                    <a:gd name="T57" fmla="*/ 4827 h 5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66" h="5733">
                      <a:moveTo>
                        <a:pt x="1466" y="1067"/>
                      </a:moveTo>
                      <a:cubicBezTo>
                        <a:pt x="2532" y="1061"/>
                        <a:pt x="3456" y="1803"/>
                        <a:pt x="3682" y="2844"/>
                      </a:cubicBezTo>
                      <a:cubicBezTo>
                        <a:pt x="3897" y="2805"/>
                        <a:pt x="4115" y="2785"/>
                        <a:pt x="4333" y="2787"/>
                      </a:cubicBezTo>
                      <a:cubicBezTo>
                        <a:pt x="4534" y="2786"/>
                        <a:pt x="4735" y="2802"/>
                        <a:pt x="4933" y="2835"/>
                      </a:cubicBezTo>
                      <a:cubicBezTo>
                        <a:pt x="4933" y="533"/>
                        <a:pt x="4933" y="533"/>
                        <a:pt x="4933" y="533"/>
                      </a:cubicBezTo>
                      <a:cubicBezTo>
                        <a:pt x="4647" y="533"/>
                        <a:pt x="4647" y="533"/>
                        <a:pt x="4647" y="533"/>
                      </a:cubicBezTo>
                      <a:cubicBezTo>
                        <a:pt x="4480" y="534"/>
                        <a:pt x="4333" y="644"/>
                        <a:pt x="4286" y="805"/>
                      </a:cubicBezTo>
                      <a:cubicBezTo>
                        <a:pt x="4243" y="946"/>
                        <a:pt x="4094" y="1025"/>
                        <a:pt x="3953" y="982"/>
                      </a:cubicBezTo>
                      <a:cubicBezTo>
                        <a:pt x="3912" y="969"/>
                        <a:pt x="3874" y="947"/>
                        <a:pt x="3844" y="917"/>
                      </a:cubicBezTo>
                      <a:cubicBezTo>
                        <a:pt x="3635" y="712"/>
                        <a:pt x="3635" y="712"/>
                        <a:pt x="3635" y="712"/>
                      </a:cubicBezTo>
                      <a:cubicBezTo>
                        <a:pt x="3554" y="632"/>
                        <a:pt x="3533" y="510"/>
                        <a:pt x="3582" y="407"/>
                      </a:cubicBezTo>
                      <a:cubicBezTo>
                        <a:pt x="3658" y="249"/>
                        <a:pt x="3768" y="110"/>
                        <a:pt x="3905" y="0"/>
                      </a:cubicBezTo>
                      <a:cubicBezTo>
                        <a:pt x="455" y="0"/>
                        <a:pt x="455" y="0"/>
                        <a:pt x="455" y="0"/>
                      </a:cubicBezTo>
                      <a:cubicBezTo>
                        <a:pt x="204" y="0"/>
                        <a:pt x="0" y="204"/>
                        <a:pt x="0" y="456"/>
                      </a:cubicBezTo>
                      <a:cubicBezTo>
                        <a:pt x="0" y="456"/>
                        <a:pt x="0" y="456"/>
                        <a:pt x="0" y="456"/>
                      </a:cubicBezTo>
                      <a:cubicBezTo>
                        <a:pt x="0" y="1607"/>
                        <a:pt x="0" y="1607"/>
                        <a:pt x="0" y="1607"/>
                      </a:cubicBezTo>
                      <a:cubicBezTo>
                        <a:pt x="409" y="1258"/>
                        <a:pt x="929" y="1066"/>
                        <a:pt x="1466" y="1067"/>
                      </a:cubicBezTo>
                      <a:close/>
                      <a:moveTo>
                        <a:pt x="4333" y="3733"/>
                      </a:moveTo>
                      <a:cubicBezTo>
                        <a:pt x="3707" y="3733"/>
                        <a:pt x="3200" y="3584"/>
                        <a:pt x="3200" y="3400"/>
                      </a:cubicBezTo>
                      <a:cubicBezTo>
                        <a:pt x="3200" y="3216"/>
                        <a:pt x="3707" y="3067"/>
                        <a:pt x="4333" y="3067"/>
                      </a:cubicBezTo>
                      <a:cubicBezTo>
                        <a:pt x="4959" y="3067"/>
                        <a:pt x="5466" y="3216"/>
                        <a:pt x="5466" y="3400"/>
                      </a:cubicBezTo>
                      <a:cubicBezTo>
                        <a:pt x="5466" y="3584"/>
                        <a:pt x="4959" y="3733"/>
                        <a:pt x="4333" y="3733"/>
                      </a:cubicBezTo>
                      <a:close/>
                      <a:moveTo>
                        <a:pt x="4333" y="4827"/>
                      </a:moveTo>
                      <a:cubicBezTo>
                        <a:pt x="3917" y="4827"/>
                        <a:pt x="3455" y="4758"/>
                        <a:pt x="3200" y="4584"/>
                      </a:cubicBezTo>
                      <a:cubicBezTo>
                        <a:pt x="3200" y="5289"/>
                        <a:pt x="3200" y="5289"/>
                        <a:pt x="3200" y="5289"/>
                      </a:cubicBezTo>
                      <a:cubicBezTo>
                        <a:pt x="3200" y="5489"/>
                        <a:pt x="3707" y="5733"/>
                        <a:pt x="4333" y="5733"/>
                      </a:cubicBezTo>
                      <a:cubicBezTo>
                        <a:pt x="4959" y="5733"/>
                        <a:pt x="5466" y="5489"/>
                        <a:pt x="5466" y="5289"/>
                      </a:cubicBezTo>
                      <a:cubicBezTo>
                        <a:pt x="5466" y="4584"/>
                        <a:pt x="5466" y="4584"/>
                        <a:pt x="5466" y="4584"/>
                      </a:cubicBezTo>
                      <a:cubicBezTo>
                        <a:pt x="5211" y="4758"/>
                        <a:pt x="4749" y="4827"/>
                        <a:pt x="4333" y="48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a:extLst>
                    <a:ext uri="{FF2B5EF4-FFF2-40B4-BE49-F238E27FC236}">
                      <a16:creationId xmlns:a16="http://schemas.microsoft.com/office/drawing/2014/main" id="{EE28DC50-CF14-485F-BD35-EB2BF70244AF}"/>
                    </a:ext>
                  </a:extLst>
                </p:cNvPr>
                <p:cNvSpPr>
                  <a:spLocks noEditPoints="1"/>
                </p:cNvSpPr>
                <p:nvPr/>
              </p:nvSpPr>
              <p:spPr bwMode="auto">
                <a:xfrm>
                  <a:off x="3635536" y="2388881"/>
                  <a:ext cx="702945" cy="615791"/>
                </a:xfrm>
                <a:custGeom>
                  <a:avLst/>
                  <a:gdLst>
                    <a:gd name="T0" fmla="*/ 5740 w 6940"/>
                    <a:gd name="T1" fmla="*/ 188 h 6190"/>
                    <a:gd name="T2" fmla="*/ 6940 w 6940"/>
                    <a:gd name="T3" fmla="*/ 988 h 6190"/>
                    <a:gd name="T4" fmla="*/ 5740 w 6940"/>
                    <a:gd name="T5" fmla="*/ 1788 h 6190"/>
                    <a:gd name="T6" fmla="*/ 5187 w 6940"/>
                    <a:gd name="T7" fmla="*/ 1122 h 6190"/>
                    <a:gd name="T8" fmla="*/ 4363 w 6940"/>
                    <a:gd name="T9" fmla="*/ 1377 h 6190"/>
                    <a:gd name="T10" fmla="*/ 6425 w 6940"/>
                    <a:gd name="T11" fmla="*/ 855 h 6190"/>
                    <a:gd name="T12" fmla="*/ 2 w 6940"/>
                    <a:gd name="T13" fmla="*/ 4184 h 6190"/>
                    <a:gd name="T14" fmla="*/ 3473 w 6940"/>
                    <a:gd name="T15" fmla="*/ 5543 h 6190"/>
                    <a:gd name="T16" fmla="*/ 2987 w 6940"/>
                    <a:gd name="T17" fmla="*/ 4988 h 6190"/>
                    <a:gd name="T18" fmla="*/ 3473 w 6940"/>
                    <a:gd name="T19" fmla="*/ 4322 h 6190"/>
                    <a:gd name="T20" fmla="*/ 3542 w 6940"/>
                    <a:gd name="T21" fmla="*/ 4055 h 6190"/>
                    <a:gd name="T22" fmla="*/ 3004 w 6940"/>
                    <a:gd name="T23" fmla="*/ 3388 h 6190"/>
                    <a:gd name="T24" fmla="*/ 3713 w 6940"/>
                    <a:gd name="T25" fmla="*/ 3896 h 6190"/>
                    <a:gd name="T26" fmla="*/ 2006 w 6940"/>
                    <a:gd name="T27" fmla="*/ 2188 h 6190"/>
                    <a:gd name="T28" fmla="*/ 1140 w 6940"/>
                    <a:gd name="T29" fmla="*/ 3122 h 6190"/>
                    <a:gd name="T30" fmla="*/ 1607 w 6940"/>
                    <a:gd name="T31" fmla="*/ 2503 h 6190"/>
                    <a:gd name="T32" fmla="*/ 1009 w 6940"/>
                    <a:gd name="T33" fmla="*/ 3388 h 6190"/>
                    <a:gd name="T34" fmla="*/ 280 w 6940"/>
                    <a:gd name="T35" fmla="*/ 4055 h 6190"/>
                    <a:gd name="T36" fmla="*/ 470 w 6940"/>
                    <a:gd name="T37" fmla="*/ 4988 h 6190"/>
                    <a:gd name="T38" fmla="*/ 864 w 6940"/>
                    <a:gd name="T39" fmla="*/ 4322 h 6190"/>
                    <a:gd name="T40" fmla="*/ 470 w 6940"/>
                    <a:gd name="T41" fmla="*/ 4988 h 6190"/>
                    <a:gd name="T42" fmla="*/ 1154 w 6940"/>
                    <a:gd name="T43" fmla="*/ 5255 h 6190"/>
                    <a:gd name="T44" fmla="*/ 643 w 6940"/>
                    <a:gd name="T45" fmla="*/ 5255 h 6190"/>
                    <a:gd name="T46" fmla="*/ 1466 w 6940"/>
                    <a:gd name="T47" fmla="*/ 5255 h 6190"/>
                    <a:gd name="T48" fmla="*/ 1873 w 6940"/>
                    <a:gd name="T49" fmla="*/ 5760 h 6190"/>
                    <a:gd name="T50" fmla="*/ 1320 w 6940"/>
                    <a:gd name="T51" fmla="*/ 4988 h 6190"/>
                    <a:gd name="T52" fmla="*/ 1873 w 6940"/>
                    <a:gd name="T53" fmla="*/ 4322 h 6190"/>
                    <a:gd name="T54" fmla="*/ 1873 w 6940"/>
                    <a:gd name="T55" fmla="*/ 4055 h 6190"/>
                    <a:gd name="T56" fmla="*/ 1304 w 6940"/>
                    <a:gd name="T57" fmla="*/ 3388 h 6190"/>
                    <a:gd name="T58" fmla="*/ 1873 w 6940"/>
                    <a:gd name="T59" fmla="*/ 4055 h 6190"/>
                    <a:gd name="T60" fmla="*/ 1454 w 6940"/>
                    <a:gd name="T61" fmla="*/ 3122 h 6190"/>
                    <a:gd name="T62" fmla="*/ 1873 w 6940"/>
                    <a:gd name="T63" fmla="*/ 3122 h 6190"/>
                    <a:gd name="T64" fmla="*/ 2559 w 6940"/>
                    <a:gd name="T65" fmla="*/ 3122 h 6190"/>
                    <a:gd name="T66" fmla="*/ 2140 w 6940"/>
                    <a:gd name="T67" fmla="*/ 2616 h 6190"/>
                    <a:gd name="T68" fmla="*/ 2709 w 6940"/>
                    <a:gd name="T69" fmla="*/ 3388 h 6190"/>
                    <a:gd name="T70" fmla="*/ 2140 w 6940"/>
                    <a:gd name="T71" fmla="*/ 4055 h 6190"/>
                    <a:gd name="T72" fmla="*/ 2140 w 6940"/>
                    <a:gd name="T73" fmla="*/ 4322 h 6190"/>
                    <a:gd name="T74" fmla="*/ 2692 w 6940"/>
                    <a:gd name="T75" fmla="*/ 4988 h 6190"/>
                    <a:gd name="T76" fmla="*/ 2140 w 6940"/>
                    <a:gd name="T77" fmla="*/ 4322 h 6190"/>
                    <a:gd name="T78" fmla="*/ 2546 w 6940"/>
                    <a:gd name="T79" fmla="*/ 5255 h 6190"/>
                    <a:gd name="T80" fmla="*/ 2140 w 6940"/>
                    <a:gd name="T81" fmla="*/ 5255 h 6190"/>
                    <a:gd name="T82" fmla="*/ 2403 w 6940"/>
                    <a:gd name="T83" fmla="*/ 5874 h 6190"/>
                    <a:gd name="T84" fmla="*/ 3370 w 6940"/>
                    <a:gd name="T85" fmla="*/ 5255 h 6190"/>
                    <a:gd name="T86" fmla="*/ 2406 w 6940"/>
                    <a:gd name="T87" fmla="*/ 2503 h 6190"/>
                    <a:gd name="T88" fmla="*/ 2873 w 6940"/>
                    <a:gd name="T89" fmla="*/ 3122 h 6190"/>
                    <a:gd name="T90" fmla="*/ 4873 w 6940"/>
                    <a:gd name="T91" fmla="*/ 5382 h 6190"/>
                    <a:gd name="T92" fmla="*/ 3740 w 6940"/>
                    <a:gd name="T93" fmla="*/ 4621 h 6190"/>
                    <a:gd name="T94" fmla="*/ 6006 w 6940"/>
                    <a:gd name="T95" fmla="*/ 4621 h 6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940" h="6190">
                      <a:moveTo>
                        <a:pt x="6425" y="855"/>
                      </a:moveTo>
                      <a:cubicBezTo>
                        <a:pt x="5740" y="188"/>
                        <a:pt x="5740" y="188"/>
                        <a:pt x="5740" y="188"/>
                      </a:cubicBezTo>
                      <a:cubicBezTo>
                        <a:pt x="5928" y="0"/>
                        <a:pt x="5928" y="0"/>
                        <a:pt x="5928" y="0"/>
                      </a:cubicBezTo>
                      <a:cubicBezTo>
                        <a:pt x="6940" y="988"/>
                        <a:pt x="6940" y="988"/>
                        <a:pt x="6940" y="988"/>
                      </a:cubicBezTo>
                      <a:cubicBezTo>
                        <a:pt x="5928" y="1977"/>
                        <a:pt x="5928" y="1977"/>
                        <a:pt x="5928" y="1977"/>
                      </a:cubicBezTo>
                      <a:cubicBezTo>
                        <a:pt x="5740" y="1788"/>
                        <a:pt x="5740" y="1788"/>
                        <a:pt x="5740" y="1788"/>
                      </a:cubicBezTo>
                      <a:cubicBezTo>
                        <a:pt x="6425" y="1122"/>
                        <a:pt x="6425" y="1122"/>
                        <a:pt x="6425" y="1122"/>
                      </a:cubicBezTo>
                      <a:cubicBezTo>
                        <a:pt x="5187" y="1122"/>
                        <a:pt x="5187" y="1122"/>
                        <a:pt x="5187" y="1122"/>
                      </a:cubicBezTo>
                      <a:cubicBezTo>
                        <a:pt x="4903" y="1123"/>
                        <a:pt x="4653" y="1309"/>
                        <a:pt x="4571" y="1582"/>
                      </a:cubicBezTo>
                      <a:cubicBezTo>
                        <a:pt x="4363" y="1377"/>
                        <a:pt x="4363" y="1377"/>
                        <a:pt x="4363" y="1377"/>
                      </a:cubicBezTo>
                      <a:cubicBezTo>
                        <a:pt x="4514" y="1058"/>
                        <a:pt x="4835" y="855"/>
                        <a:pt x="5187" y="855"/>
                      </a:cubicBezTo>
                      <a:lnTo>
                        <a:pt x="6425" y="855"/>
                      </a:lnTo>
                      <a:close/>
                      <a:moveTo>
                        <a:pt x="2006" y="2188"/>
                      </a:moveTo>
                      <a:cubicBezTo>
                        <a:pt x="902" y="2186"/>
                        <a:pt x="4" y="3080"/>
                        <a:pt x="2" y="4184"/>
                      </a:cubicBezTo>
                      <a:cubicBezTo>
                        <a:pt x="0" y="5289"/>
                        <a:pt x="893" y="6186"/>
                        <a:pt x="1998" y="6188"/>
                      </a:cubicBezTo>
                      <a:cubicBezTo>
                        <a:pt x="2558" y="6190"/>
                        <a:pt x="3093" y="5956"/>
                        <a:pt x="3473" y="5543"/>
                      </a:cubicBezTo>
                      <a:cubicBezTo>
                        <a:pt x="3473" y="4988"/>
                        <a:pt x="3473" y="4988"/>
                        <a:pt x="3473" y="4988"/>
                      </a:cubicBezTo>
                      <a:cubicBezTo>
                        <a:pt x="2987" y="4988"/>
                        <a:pt x="2987" y="4988"/>
                        <a:pt x="2987" y="4988"/>
                      </a:cubicBezTo>
                      <a:cubicBezTo>
                        <a:pt x="3074" y="4776"/>
                        <a:pt x="3128" y="4551"/>
                        <a:pt x="3148" y="4322"/>
                      </a:cubicBezTo>
                      <a:cubicBezTo>
                        <a:pt x="3473" y="4322"/>
                        <a:pt x="3473" y="4322"/>
                        <a:pt x="3473" y="4322"/>
                      </a:cubicBezTo>
                      <a:cubicBezTo>
                        <a:pt x="3473" y="4280"/>
                        <a:pt x="3473" y="4280"/>
                        <a:pt x="3473" y="4280"/>
                      </a:cubicBezTo>
                      <a:cubicBezTo>
                        <a:pt x="3473" y="4200"/>
                        <a:pt x="3497" y="4121"/>
                        <a:pt x="3542" y="4055"/>
                      </a:cubicBezTo>
                      <a:cubicBezTo>
                        <a:pt x="3153" y="4055"/>
                        <a:pt x="3153" y="4055"/>
                        <a:pt x="3153" y="4055"/>
                      </a:cubicBezTo>
                      <a:cubicBezTo>
                        <a:pt x="3143" y="3826"/>
                        <a:pt x="3092" y="3600"/>
                        <a:pt x="3004" y="3388"/>
                      </a:cubicBezTo>
                      <a:cubicBezTo>
                        <a:pt x="3542" y="3388"/>
                        <a:pt x="3542" y="3388"/>
                        <a:pt x="3542" y="3388"/>
                      </a:cubicBezTo>
                      <a:cubicBezTo>
                        <a:pt x="3625" y="3548"/>
                        <a:pt x="3683" y="3719"/>
                        <a:pt x="3713" y="3896"/>
                      </a:cubicBezTo>
                      <a:cubicBezTo>
                        <a:pt x="3791" y="3847"/>
                        <a:pt x="3876" y="3808"/>
                        <a:pt x="3964" y="3780"/>
                      </a:cubicBezTo>
                      <a:cubicBezTo>
                        <a:pt x="3769" y="2853"/>
                        <a:pt x="2953" y="2190"/>
                        <a:pt x="2006" y="2188"/>
                      </a:cubicBezTo>
                      <a:close/>
                      <a:moveTo>
                        <a:pt x="1607" y="2503"/>
                      </a:moveTo>
                      <a:cubicBezTo>
                        <a:pt x="1426" y="2689"/>
                        <a:pt x="1269" y="2897"/>
                        <a:pt x="1140" y="3122"/>
                      </a:cubicBezTo>
                      <a:cubicBezTo>
                        <a:pt x="643" y="3122"/>
                        <a:pt x="643" y="3122"/>
                        <a:pt x="643" y="3122"/>
                      </a:cubicBezTo>
                      <a:cubicBezTo>
                        <a:pt x="885" y="2812"/>
                        <a:pt x="1225" y="2594"/>
                        <a:pt x="1607" y="2503"/>
                      </a:cubicBezTo>
                      <a:close/>
                      <a:moveTo>
                        <a:pt x="470" y="3388"/>
                      </a:moveTo>
                      <a:cubicBezTo>
                        <a:pt x="1009" y="3388"/>
                        <a:pt x="1009" y="3388"/>
                        <a:pt x="1009" y="3388"/>
                      </a:cubicBezTo>
                      <a:cubicBezTo>
                        <a:pt x="921" y="3600"/>
                        <a:pt x="870" y="3826"/>
                        <a:pt x="859" y="4055"/>
                      </a:cubicBezTo>
                      <a:cubicBezTo>
                        <a:pt x="280" y="4055"/>
                        <a:pt x="280" y="4055"/>
                        <a:pt x="280" y="4055"/>
                      </a:cubicBezTo>
                      <a:cubicBezTo>
                        <a:pt x="297" y="3822"/>
                        <a:pt x="362" y="3595"/>
                        <a:pt x="470" y="3388"/>
                      </a:cubicBezTo>
                      <a:close/>
                      <a:moveTo>
                        <a:pt x="470" y="4988"/>
                      </a:moveTo>
                      <a:cubicBezTo>
                        <a:pt x="362" y="4781"/>
                        <a:pt x="297" y="4555"/>
                        <a:pt x="280" y="4322"/>
                      </a:cubicBezTo>
                      <a:cubicBezTo>
                        <a:pt x="864" y="4322"/>
                        <a:pt x="864" y="4322"/>
                        <a:pt x="864" y="4322"/>
                      </a:cubicBezTo>
                      <a:cubicBezTo>
                        <a:pt x="884" y="4551"/>
                        <a:pt x="939" y="4776"/>
                        <a:pt x="1026" y="4988"/>
                      </a:cubicBezTo>
                      <a:lnTo>
                        <a:pt x="470" y="4988"/>
                      </a:lnTo>
                      <a:close/>
                      <a:moveTo>
                        <a:pt x="643" y="5255"/>
                      </a:moveTo>
                      <a:cubicBezTo>
                        <a:pt x="1154" y="5255"/>
                        <a:pt x="1154" y="5255"/>
                        <a:pt x="1154" y="5255"/>
                      </a:cubicBezTo>
                      <a:cubicBezTo>
                        <a:pt x="1279" y="5480"/>
                        <a:pt x="1432" y="5688"/>
                        <a:pt x="1610" y="5874"/>
                      </a:cubicBezTo>
                      <a:cubicBezTo>
                        <a:pt x="1227" y="5783"/>
                        <a:pt x="886" y="5565"/>
                        <a:pt x="643" y="5255"/>
                      </a:cubicBezTo>
                      <a:close/>
                      <a:moveTo>
                        <a:pt x="1873" y="5760"/>
                      </a:moveTo>
                      <a:cubicBezTo>
                        <a:pt x="1719" y="5607"/>
                        <a:pt x="1582" y="5438"/>
                        <a:pt x="1466" y="5255"/>
                      </a:cubicBezTo>
                      <a:cubicBezTo>
                        <a:pt x="1873" y="5255"/>
                        <a:pt x="1873" y="5255"/>
                        <a:pt x="1873" y="5255"/>
                      </a:cubicBezTo>
                      <a:lnTo>
                        <a:pt x="1873" y="5760"/>
                      </a:lnTo>
                      <a:close/>
                      <a:moveTo>
                        <a:pt x="1873" y="4988"/>
                      </a:moveTo>
                      <a:cubicBezTo>
                        <a:pt x="1320" y="4988"/>
                        <a:pt x="1320" y="4988"/>
                        <a:pt x="1320" y="4988"/>
                      </a:cubicBezTo>
                      <a:cubicBezTo>
                        <a:pt x="1219" y="4778"/>
                        <a:pt x="1156" y="4553"/>
                        <a:pt x="1131" y="4322"/>
                      </a:cubicBezTo>
                      <a:cubicBezTo>
                        <a:pt x="1873" y="4322"/>
                        <a:pt x="1873" y="4322"/>
                        <a:pt x="1873" y="4322"/>
                      </a:cubicBezTo>
                      <a:lnTo>
                        <a:pt x="1873" y="4988"/>
                      </a:lnTo>
                      <a:close/>
                      <a:moveTo>
                        <a:pt x="1873" y="4055"/>
                      </a:moveTo>
                      <a:cubicBezTo>
                        <a:pt x="1126" y="4055"/>
                        <a:pt x="1126" y="4055"/>
                        <a:pt x="1126" y="4055"/>
                      </a:cubicBezTo>
                      <a:cubicBezTo>
                        <a:pt x="1141" y="3823"/>
                        <a:pt x="1201" y="3597"/>
                        <a:pt x="1304" y="3388"/>
                      </a:cubicBezTo>
                      <a:cubicBezTo>
                        <a:pt x="1873" y="3388"/>
                        <a:pt x="1873" y="3388"/>
                        <a:pt x="1873" y="3388"/>
                      </a:cubicBezTo>
                      <a:lnTo>
                        <a:pt x="1873" y="4055"/>
                      </a:lnTo>
                      <a:close/>
                      <a:moveTo>
                        <a:pt x="1873" y="3122"/>
                      </a:moveTo>
                      <a:cubicBezTo>
                        <a:pt x="1454" y="3122"/>
                        <a:pt x="1454" y="3122"/>
                        <a:pt x="1454" y="3122"/>
                      </a:cubicBezTo>
                      <a:cubicBezTo>
                        <a:pt x="1575" y="2938"/>
                        <a:pt x="1715" y="2769"/>
                        <a:pt x="1873" y="2616"/>
                      </a:cubicBezTo>
                      <a:lnTo>
                        <a:pt x="1873" y="3122"/>
                      </a:lnTo>
                      <a:close/>
                      <a:moveTo>
                        <a:pt x="2140" y="2616"/>
                      </a:moveTo>
                      <a:cubicBezTo>
                        <a:pt x="2298" y="2768"/>
                        <a:pt x="2438" y="2938"/>
                        <a:pt x="2559" y="3122"/>
                      </a:cubicBezTo>
                      <a:cubicBezTo>
                        <a:pt x="2140" y="3122"/>
                        <a:pt x="2140" y="3122"/>
                        <a:pt x="2140" y="3122"/>
                      </a:cubicBezTo>
                      <a:lnTo>
                        <a:pt x="2140" y="2616"/>
                      </a:lnTo>
                      <a:close/>
                      <a:moveTo>
                        <a:pt x="2140" y="3388"/>
                      </a:moveTo>
                      <a:cubicBezTo>
                        <a:pt x="2709" y="3388"/>
                        <a:pt x="2709" y="3388"/>
                        <a:pt x="2709" y="3388"/>
                      </a:cubicBezTo>
                      <a:cubicBezTo>
                        <a:pt x="2812" y="3597"/>
                        <a:pt x="2872" y="3823"/>
                        <a:pt x="2886" y="4055"/>
                      </a:cubicBezTo>
                      <a:cubicBezTo>
                        <a:pt x="2140" y="4055"/>
                        <a:pt x="2140" y="4055"/>
                        <a:pt x="2140" y="4055"/>
                      </a:cubicBezTo>
                      <a:lnTo>
                        <a:pt x="2140" y="3388"/>
                      </a:lnTo>
                      <a:close/>
                      <a:moveTo>
                        <a:pt x="2140" y="4322"/>
                      </a:moveTo>
                      <a:cubicBezTo>
                        <a:pt x="2881" y="4322"/>
                        <a:pt x="2881" y="4322"/>
                        <a:pt x="2881" y="4322"/>
                      </a:cubicBezTo>
                      <a:cubicBezTo>
                        <a:pt x="2857" y="4553"/>
                        <a:pt x="2793" y="4779"/>
                        <a:pt x="2692" y="4988"/>
                      </a:cubicBezTo>
                      <a:cubicBezTo>
                        <a:pt x="2140" y="4988"/>
                        <a:pt x="2140" y="4988"/>
                        <a:pt x="2140" y="4988"/>
                      </a:cubicBezTo>
                      <a:lnTo>
                        <a:pt x="2140" y="4322"/>
                      </a:lnTo>
                      <a:close/>
                      <a:moveTo>
                        <a:pt x="2140" y="5255"/>
                      </a:moveTo>
                      <a:cubicBezTo>
                        <a:pt x="2546" y="5255"/>
                        <a:pt x="2546" y="5255"/>
                        <a:pt x="2546" y="5255"/>
                      </a:cubicBezTo>
                      <a:cubicBezTo>
                        <a:pt x="2430" y="5438"/>
                        <a:pt x="2293" y="5607"/>
                        <a:pt x="2140" y="5759"/>
                      </a:cubicBezTo>
                      <a:lnTo>
                        <a:pt x="2140" y="5255"/>
                      </a:lnTo>
                      <a:close/>
                      <a:moveTo>
                        <a:pt x="3370" y="5255"/>
                      </a:moveTo>
                      <a:cubicBezTo>
                        <a:pt x="3127" y="5565"/>
                        <a:pt x="2786" y="5783"/>
                        <a:pt x="2403" y="5874"/>
                      </a:cubicBezTo>
                      <a:cubicBezTo>
                        <a:pt x="2581" y="5688"/>
                        <a:pt x="2734" y="5480"/>
                        <a:pt x="2859" y="5255"/>
                      </a:cubicBezTo>
                      <a:lnTo>
                        <a:pt x="3370" y="5255"/>
                      </a:lnTo>
                      <a:close/>
                      <a:moveTo>
                        <a:pt x="2873" y="3122"/>
                      </a:moveTo>
                      <a:cubicBezTo>
                        <a:pt x="2744" y="2897"/>
                        <a:pt x="2587" y="2689"/>
                        <a:pt x="2406" y="2503"/>
                      </a:cubicBezTo>
                      <a:cubicBezTo>
                        <a:pt x="2788" y="2594"/>
                        <a:pt x="3128" y="2812"/>
                        <a:pt x="3370" y="3122"/>
                      </a:cubicBezTo>
                      <a:lnTo>
                        <a:pt x="2873" y="3122"/>
                      </a:lnTo>
                      <a:close/>
                      <a:moveTo>
                        <a:pt x="6006" y="5139"/>
                      </a:moveTo>
                      <a:cubicBezTo>
                        <a:pt x="5751" y="5313"/>
                        <a:pt x="5289" y="5382"/>
                        <a:pt x="4873" y="5382"/>
                      </a:cubicBezTo>
                      <a:cubicBezTo>
                        <a:pt x="4457" y="5382"/>
                        <a:pt x="3995" y="5313"/>
                        <a:pt x="3740" y="5139"/>
                      </a:cubicBezTo>
                      <a:cubicBezTo>
                        <a:pt x="3740" y="4621"/>
                        <a:pt x="3740" y="4621"/>
                        <a:pt x="3740" y="4621"/>
                      </a:cubicBezTo>
                      <a:cubicBezTo>
                        <a:pt x="3995" y="4796"/>
                        <a:pt x="4457" y="4865"/>
                        <a:pt x="4873" y="4865"/>
                      </a:cubicBezTo>
                      <a:cubicBezTo>
                        <a:pt x="5289" y="4865"/>
                        <a:pt x="5751" y="4796"/>
                        <a:pt x="6006" y="4621"/>
                      </a:cubicBezTo>
                      <a:lnTo>
                        <a:pt x="6006" y="5139"/>
                      </a:lnTo>
                      <a:close/>
                    </a:path>
                  </a:pathLst>
                </a:custGeom>
                <a:solidFill>
                  <a:srgbClr val="FFC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TextBox 10">
                <a:extLst>
                  <a:ext uri="{FF2B5EF4-FFF2-40B4-BE49-F238E27FC236}">
                    <a16:creationId xmlns:a16="http://schemas.microsoft.com/office/drawing/2014/main" id="{300EBEDE-B679-40D1-9A04-18A2CCDB2C5C}"/>
                  </a:ext>
                </a:extLst>
              </p:cNvPr>
              <p:cNvSpPr txBox="1"/>
              <p:nvPr/>
            </p:nvSpPr>
            <p:spPr>
              <a:xfrm>
                <a:off x="1581858" y="3023930"/>
                <a:ext cx="471639" cy="264899"/>
              </a:xfrm>
              <a:prstGeom prst="rect">
                <a:avLst/>
              </a:prstGeom>
              <a:noFill/>
              <a:effectLst/>
            </p:spPr>
            <p:txBody>
              <a:bodyPr wrap="square" lIns="0" tIns="0" rIns="0" bIns="0" rtlCol="0">
                <a:noAutofit/>
              </a:bodyPr>
              <a:lstStyle/>
              <a:p>
                <a:pPr algn="l" eaLnBrk="0" hangingPunct="0">
                  <a:lnSpc>
                    <a:spcPts val="1800"/>
                  </a:lnSpc>
                </a:pPr>
                <a:r>
                  <a:rPr lang="en-US" sz="1400" b="1" dirty="0"/>
                  <a:t>Data</a:t>
                </a:r>
                <a:endParaRPr lang="en-US" sz="1400" b="1" dirty="0">
                  <a:ea typeface="+mn-ea"/>
                  <a:cs typeface="+mn-cs"/>
                </a:endParaRPr>
              </a:p>
            </p:txBody>
          </p:sp>
        </p:grpSp>
        <p:sp>
          <p:nvSpPr>
            <p:cNvPr id="39" name="TextBox 38">
              <a:extLst>
                <a:ext uri="{FF2B5EF4-FFF2-40B4-BE49-F238E27FC236}">
                  <a16:creationId xmlns:a16="http://schemas.microsoft.com/office/drawing/2014/main" id="{B56D2A58-B51F-405F-958D-9FF843E9F821}"/>
                </a:ext>
              </a:extLst>
            </p:cNvPr>
            <p:cNvSpPr txBox="1"/>
            <p:nvPr/>
          </p:nvSpPr>
          <p:spPr>
            <a:xfrm>
              <a:off x="854306" y="1747862"/>
              <a:ext cx="1908169" cy="347474"/>
            </a:xfrm>
            <a:prstGeom prst="rect">
              <a:avLst/>
            </a:prstGeom>
            <a:noFill/>
            <a:effectLst/>
          </p:spPr>
          <p:txBody>
            <a:bodyPr wrap="square" lIns="0" tIns="0" rIns="0" bIns="0" rtlCol="0">
              <a:noAutofit/>
            </a:bodyPr>
            <a:lstStyle/>
            <a:p>
              <a:pPr algn="ctr" eaLnBrk="0" hangingPunct="0">
                <a:lnSpc>
                  <a:spcPts val="1800"/>
                </a:lnSpc>
              </a:pPr>
              <a:r>
                <a:rPr lang="en-US" b="1" dirty="0">
                  <a:ea typeface="+mn-ea"/>
                  <a:cs typeface="+mn-cs"/>
                </a:rPr>
                <a:t>Contain Patterns</a:t>
              </a:r>
            </a:p>
          </p:txBody>
        </p:sp>
      </p:grpSp>
      <p:grpSp>
        <p:nvGrpSpPr>
          <p:cNvPr id="42" name="Group 41">
            <a:extLst>
              <a:ext uri="{FF2B5EF4-FFF2-40B4-BE49-F238E27FC236}">
                <a16:creationId xmlns:a16="http://schemas.microsoft.com/office/drawing/2014/main" id="{51D0BDBC-6038-41F8-9D6D-6F26FF0D2E09}"/>
              </a:ext>
            </a:extLst>
          </p:cNvPr>
          <p:cNvGrpSpPr/>
          <p:nvPr/>
        </p:nvGrpSpPr>
        <p:grpSpPr>
          <a:xfrm>
            <a:off x="3423048" y="1694766"/>
            <a:ext cx="3877554" cy="1780482"/>
            <a:chOff x="3662498" y="1704894"/>
            <a:chExt cx="3840480" cy="1701009"/>
          </a:xfrm>
        </p:grpSpPr>
        <p:grpSp>
          <p:nvGrpSpPr>
            <p:cNvPr id="2" name="Group 1">
              <a:extLst>
                <a:ext uri="{FF2B5EF4-FFF2-40B4-BE49-F238E27FC236}">
                  <a16:creationId xmlns:a16="http://schemas.microsoft.com/office/drawing/2014/main" id="{CF683066-77A4-477F-8776-60FB4DEDEF7D}"/>
                </a:ext>
              </a:extLst>
            </p:cNvPr>
            <p:cNvGrpSpPr/>
            <p:nvPr/>
          </p:nvGrpSpPr>
          <p:grpSpPr>
            <a:xfrm>
              <a:off x="3662498" y="2176801"/>
              <a:ext cx="3840480" cy="1229102"/>
              <a:chOff x="3662498" y="2176801"/>
              <a:chExt cx="3840480" cy="1229102"/>
            </a:xfrm>
          </p:grpSpPr>
          <p:grpSp>
            <p:nvGrpSpPr>
              <p:cNvPr id="29" name="Group 28">
                <a:extLst>
                  <a:ext uri="{FF2B5EF4-FFF2-40B4-BE49-F238E27FC236}">
                    <a16:creationId xmlns:a16="http://schemas.microsoft.com/office/drawing/2014/main" id="{77F36FF6-E1A8-432B-8813-4AD5F1CA04BA}"/>
                  </a:ext>
                </a:extLst>
              </p:cNvPr>
              <p:cNvGrpSpPr/>
              <p:nvPr/>
            </p:nvGrpSpPr>
            <p:grpSpPr>
              <a:xfrm>
                <a:off x="3662498" y="2176801"/>
                <a:ext cx="3840480" cy="1229102"/>
                <a:chOff x="2591716" y="2199373"/>
                <a:chExt cx="3840480" cy="1229102"/>
              </a:xfrm>
            </p:grpSpPr>
            <p:cxnSp>
              <p:nvCxnSpPr>
                <p:cNvPr id="30" name="Straight Connector 29">
                  <a:extLst>
                    <a:ext uri="{FF2B5EF4-FFF2-40B4-BE49-F238E27FC236}">
                      <a16:creationId xmlns:a16="http://schemas.microsoft.com/office/drawing/2014/main" id="{52FCBECD-A4FA-4B85-91FE-84E12D248BD0}"/>
                    </a:ext>
                  </a:extLst>
                </p:cNvPr>
                <p:cNvCxnSpPr>
                  <a:cxnSpLocks/>
                  <a:stCxn id="32" idx="2"/>
                </p:cNvCxnSpPr>
                <p:nvPr/>
              </p:nvCxnSpPr>
              <p:spPr bwMode="auto">
                <a:xfrm flipH="1" flipV="1">
                  <a:off x="6314176" y="2429570"/>
                  <a:ext cx="70094" cy="247911"/>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31" name="Straight Connector 30">
                  <a:extLst>
                    <a:ext uri="{FF2B5EF4-FFF2-40B4-BE49-F238E27FC236}">
                      <a16:creationId xmlns:a16="http://schemas.microsoft.com/office/drawing/2014/main" id="{D548B466-CA27-40E6-85E7-BC31AE833D78}"/>
                    </a:ext>
                  </a:extLst>
                </p:cNvPr>
                <p:cNvCxnSpPr>
                  <a:cxnSpLocks/>
                  <a:endCxn id="32" idx="2"/>
                </p:cNvCxnSpPr>
                <p:nvPr/>
              </p:nvCxnSpPr>
              <p:spPr bwMode="auto">
                <a:xfrm>
                  <a:off x="6074374" y="2666198"/>
                  <a:ext cx="309896" cy="11283"/>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32" name="Arc 31">
                  <a:extLst>
                    <a:ext uri="{FF2B5EF4-FFF2-40B4-BE49-F238E27FC236}">
                      <a16:creationId xmlns:a16="http://schemas.microsoft.com/office/drawing/2014/main" id="{8F612D82-95FB-4224-8132-C641E9FD6A4A}"/>
                    </a:ext>
                  </a:extLst>
                </p:cNvPr>
                <p:cNvSpPr/>
                <p:nvPr/>
              </p:nvSpPr>
              <p:spPr bwMode="auto">
                <a:xfrm>
                  <a:off x="2591716" y="2199373"/>
                  <a:ext cx="3840480" cy="1229102"/>
                </a:xfrm>
                <a:prstGeom prst="arc">
                  <a:avLst>
                    <a:gd name="adj1" fmla="val 256648"/>
                    <a:gd name="adj2" fmla="val 21349919"/>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grpSp>
          <p:sp>
            <p:nvSpPr>
              <p:cNvPr id="38" name="TextBox 37">
                <a:extLst>
                  <a:ext uri="{FF2B5EF4-FFF2-40B4-BE49-F238E27FC236}">
                    <a16:creationId xmlns:a16="http://schemas.microsoft.com/office/drawing/2014/main" id="{F72A4159-CB01-406E-B4EF-8711D339A277}"/>
                  </a:ext>
                </a:extLst>
              </p:cNvPr>
              <p:cNvSpPr txBox="1"/>
              <p:nvPr/>
            </p:nvSpPr>
            <p:spPr>
              <a:xfrm>
                <a:off x="5236689" y="2669097"/>
                <a:ext cx="694927" cy="264899"/>
              </a:xfrm>
              <a:prstGeom prst="rect">
                <a:avLst/>
              </a:prstGeom>
              <a:noFill/>
              <a:effectLst/>
            </p:spPr>
            <p:txBody>
              <a:bodyPr wrap="square" lIns="0" tIns="0" rIns="0" bIns="0" rtlCol="0">
                <a:noAutofit/>
              </a:bodyPr>
              <a:lstStyle/>
              <a:p>
                <a:pPr algn="l" eaLnBrk="0" hangingPunct="0">
                  <a:lnSpc>
                    <a:spcPts val="1800"/>
                  </a:lnSpc>
                </a:pPr>
                <a:r>
                  <a:rPr lang="en-US" sz="1400" b="1" dirty="0"/>
                  <a:t>Training</a:t>
                </a:r>
                <a:endParaRPr lang="en-US" sz="1400" b="1" dirty="0">
                  <a:ea typeface="+mn-ea"/>
                  <a:cs typeface="+mn-cs"/>
                </a:endParaRPr>
              </a:p>
            </p:txBody>
          </p:sp>
        </p:grpSp>
        <p:sp>
          <p:nvSpPr>
            <p:cNvPr id="40" name="TextBox 39">
              <a:extLst>
                <a:ext uri="{FF2B5EF4-FFF2-40B4-BE49-F238E27FC236}">
                  <a16:creationId xmlns:a16="http://schemas.microsoft.com/office/drawing/2014/main" id="{0B7DC95C-F025-44ED-B0C8-DA2FEB2F11DD}"/>
                </a:ext>
              </a:extLst>
            </p:cNvPr>
            <p:cNvSpPr txBox="1"/>
            <p:nvPr/>
          </p:nvSpPr>
          <p:spPr>
            <a:xfrm>
              <a:off x="4628653" y="1704894"/>
              <a:ext cx="1908169" cy="347474"/>
            </a:xfrm>
            <a:prstGeom prst="rect">
              <a:avLst/>
            </a:prstGeom>
            <a:noFill/>
            <a:effectLst/>
          </p:spPr>
          <p:txBody>
            <a:bodyPr wrap="square" lIns="0" tIns="0" rIns="0" bIns="0" rtlCol="0">
              <a:noAutofit/>
            </a:bodyPr>
            <a:lstStyle/>
            <a:p>
              <a:pPr algn="ctr" eaLnBrk="0" hangingPunct="0">
                <a:lnSpc>
                  <a:spcPts val="1800"/>
                </a:lnSpc>
              </a:pPr>
              <a:r>
                <a:rPr lang="en-US" b="1" dirty="0">
                  <a:ea typeface="+mn-ea"/>
                  <a:cs typeface="+mn-cs"/>
                </a:rPr>
                <a:t>Finds Patterns</a:t>
              </a:r>
            </a:p>
          </p:txBody>
        </p:sp>
      </p:grpSp>
      <p:grpSp>
        <p:nvGrpSpPr>
          <p:cNvPr id="61" name="Group 60">
            <a:extLst>
              <a:ext uri="{FF2B5EF4-FFF2-40B4-BE49-F238E27FC236}">
                <a16:creationId xmlns:a16="http://schemas.microsoft.com/office/drawing/2014/main" id="{6D018BF5-57A0-479B-8C5A-F013619C5D49}"/>
              </a:ext>
            </a:extLst>
          </p:cNvPr>
          <p:cNvGrpSpPr/>
          <p:nvPr/>
        </p:nvGrpSpPr>
        <p:grpSpPr>
          <a:xfrm>
            <a:off x="7751850" y="1685846"/>
            <a:ext cx="1986775" cy="2103171"/>
            <a:chOff x="7384411" y="1743758"/>
            <a:chExt cx="1986775" cy="2103171"/>
          </a:xfrm>
        </p:grpSpPr>
        <p:sp>
          <p:nvSpPr>
            <p:cNvPr id="37" name="TextBox 36">
              <a:extLst>
                <a:ext uri="{FF2B5EF4-FFF2-40B4-BE49-F238E27FC236}">
                  <a16:creationId xmlns:a16="http://schemas.microsoft.com/office/drawing/2014/main" id="{EF144E94-AE92-43FB-85CF-7AD958E7DAFB}"/>
                </a:ext>
              </a:extLst>
            </p:cNvPr>
            <p:cNvSpPr txBox="1"/>
            <p:nvPr/>
          </p:nvSpPr>
          <p:spPr>
            <a:xfrm>
              <a:off x="7827691" y="3346485"/>
              <a:ext cx="1212179" cy="500444"/>
            </a:xfrm>
            <a:prstGeom prst="rect">
              <a:avLst/>
            </a:prstGeom>
            <a:noFill/>
            <a:effectLst/>
          </p:spPr>
          <p:txBody>
            <a:bodyPr wrap="square" lIns="0" tIns="0" rIns="0" bIns="0" rtlCol="0">
              <a:noAutofit/>
            </a:bodyPr>
            <a:lstStyle/>
            <a:p>
              <a:pPr algn="ctr" eaLnBrk="0" hangingPunct="0">
                <a:lnSpc>
                  <a:spcPts val="1800"/>
                </a:lnSpc>
              </a:pPr>
              <a:r>
                <a:rPr lang="en-US" sz="1400" b="1" dirty="0"/>
                <a:t>Build Model</a:t>
              </a:r>
              <a:endParaRPr lang="en-US" sz="1400" b="1" dirty="0">
                <a:ea typeface="+mn-ea"/>
                <a:cs typeface="+mn-cs"/>
              </a:endParaRPr>
            </a:p>
          </p:txBody>
        </p:sp>
        <p:grpSp>
          <p:nvGrpSpPr>
            <p:cNvPr id="44" name="Group 43">
              <a:extLst>
                <a:ext uri="{FF2B5EF4-FFF2-40B4-BE49-F238E27FC236}">
                  <a16:creationId xmlns:a16="http://schemas.microsoft.com/office/drawing/2014/main" id="{A4B73E7B-5B2F-4C1F-B146-2E1C470AA49C}"/>
                </a:ext>
              </a:extLst>
            </p:cNvPr>
            <p:cNvGrpSpPr/>
            <p:nvPr/>
          </p:nvGrpSpPr>
          <p:grpSpPr>
            <a:xfrm>
              <a:off x="7384411" y="1743758"/>
              <a:ext cx="1986775" cy="1538750"/>
              <a:chOff x="8739721" y="1670226"/>
              <a:chExt cx="1986775" cy="1538750"/>
            </a:xfrm>
          </p:grpSpPr>
          <p:grpSp>
            <p:nvGrpSpPr>
              <p:cNvPr id="33" name="Group 32">
                <a:extLst>
                  <a:ext uri="{FF2B5EF4-FFF2-40B4-BE49-F238E27FC236}">
                    <a16:creationId xmlns:a16="http://schemas.microsoft.com/office/drawing/2014/main" id="{67E7DD29-6893-4867-B52B-FA926DB0F67E}"/>
                  </a:ext>
                </a:extLst>
              </p:cNvPr>
              <p:cNvGrpSpPr>
                <a:grpSpLocks noChangeAspect="1"/>
              </p:cNvGrpSpPr>
              <p:nvPr/>
            </p:nvGrpSpPr>
            <p:grpSpPr>
              <a:xfrm>
                <a:off x="8985366" y="2345273"/>
                <a:ext cx="1319549" cy="863703"/>
                <a:chOff x="2392680" y="2581223"/>
                <a:chExt cx="581759" cy="380787"/>
              </a:xfrm>
            </p:grpSpPr>
            <p:sp useBgFill="1">
              <p:nvSpPr>
                <p:cNvPr id="34" name="Freeform 55">
                  <a:extLst>
                    <a:ext uri="{FF2B5EF4-FFF2-40B4-BE49-F238E27FC236}">
                      <a16:creationId xmlns:a16="http://schemas.microsoft.com/office/drawing/2014/main" id="{6B3168E6-5559-4109-8A96-035DF1BE122B}"/>
                    </a:ext>
                  </a:extLst>
                </p:cNvPr>
                <p:cNvSpPr>
                  <a:spLocks/>
                </p:cNvSpPr>
                <p:nvPr/>
              </p:nvSpPr>
              <p:spPr bwMode="auto">
                <a:xfrm>
                  <a:off x="2392680" y="2581223"/>
                  <a:ext cx="581759" cy="380787"/>
                </a:xfrm>
                <a:custGeom>
                  <a:avLst/>
                  <a:gdLst>
                    <a:gd name="T0" fmla="*/ 939 w 2306"/>
                    <a:gd name="T1" fmla="*/ 0 h 1518"/>
                    <a:gd name="T2" fmla="*/ 1004 w 2306"/>
                    <a:gd name="T3" fmla="*/ 12 h 1518"/>
                    <a:gd name="T4" fmla="*/ 1057 w 2306"/>
                    <a:gd name="T5" fmla="*/ 43 h 1518"/>
                    <a:gd name="T6" fmla="*/ 1098 w 2306"/>
                    <a:gd name="T7" fmla="*/ 91 h 1518"/>
                    <a:gd name="T8" fmla="*/ 1121 w 2306"/>
                    <a:gd name="T9" fmla="*/ 151 h 1518"/>
                    <a:gd name="T10" fmla="*/ 1123 w 2306"/>
                    <a:gd name="T11" fmla="*/ 230 h 1518"/>
                    <a:gd name="T12" fmla="*/ 1195 w 2306"/>
                    <a:gd name="T13" fmla="*/ 204 h 1518"/>
                    <a:gd name="T14" fmla="*/ 1206 w 2306"/>
                    <a:gd name="T15" fmla="*/ 154 h 1518"/>
                    <a:gd name="T16" fmla="*/ 1237 w 2306"/>
                    <a:gd name="T17" fmla="*/ 116 h 1518"/>
                    <a:gd name="T18" fmla="*/ 1281 w 2306"/>
                    <a:gd name="T19" fmla="*/ 94 h 1518"/>
                    <a:gd name="T20" fmla="*/ 1858 w 2306"/>
                    <a:gd name="T21" fmla="*/ 91 h 1518"/>
                    <a:gd name="T22" fmla="*/ 1876 w 2306"/>
                    <a:gd name="T23" fmla="*/ 96 h 1518"/>
                    <a:gd name="T24" fmla="*/ 1910 w 2306"/>
                    <a:gd name="T25" fmla="*/ 112 h 1518"/>
                    <a:gd name="T26" fmla="*/ 2272 w 2306"/>
                    <a:gd name="T27" fmla="*/ 472 h 1518"/>
                    <a:gd name="T28" fmla="*/ 2297 w 2306"/>
                    <a:gd name="T29" fmla="*/ 509 h 1518"/>
                    <a:gd name="T30" fmla="*/ 2305 w 2306"/>
                    <a:gd name="T31" fmla="*/ 551 h 1518"/>
                    <a:gd name="T32" fmla="*/ 2306 w 2306"/>
                    <a:gd name="T33" fmla="*/ 1405 h 1518"/>
                    <a:gd name="T34" fmla="*/ 2294 w 2306"/>
                    <a:gd name="T35" fmla="*/ 1455 h 1518"/>
                    <a:gd name="T36" fmla="*/ 2264 w 2306"/>
                    <a:gd name="T37" fmla="*/ 1494 h 1518"/>
                    <a:gd name="T38" fmla="*/ 2218 w 2306"/>
                    <a:gd name="T39" fmla="*/ 1515 h 1518"/>
                    <a:gd name="T40" fmla="*/ 1308 w 2306"/>
                    <a:gd name="T41" fmla="*/ 1518 h 1518"/>
                    <a:gd name="T42" fmla="*/ 1258 w 2306"/>
                    <a:gd name="T43" fmla="*/ 1506 h 1518"/>
                    <a:gd name="T44" fmla="*/ 1220 w 2306"/>
                    <a:gd name="T45" fmla="*/ 1476 h 1518"/>
                    <a:gd name="T46" fmla="*/ 1198 w 2306"/>
                    <a:gd name="T47" fmla="*/ 1431 h 1518"/>
                    <a:gd name="T48" fmla="*/ 1195 w 2306"/>
                    <a:gd name="T49" fmla="*/ 852 h 1518"/>
                    <a:gd name="T50" fmla="*/ 1048 w 2306"/>
                    <a:gd name="T51" fmla="*/ 974 h 1518"/>
                    <a:gd name="T52" fmla="*/ 1026 w 2306"/>
                    <a:gd name="T53" fmla="*/ 1033 h 1518"/>
                    <a:gd name="T54" fmla="*/ 985 w 2306"/>
                    <a:gd name="T55" fmla="*/ 1080 h 1518"/>
                    <a:gd name="T56" fmla="*/ 931 w 2306"/>
                    <a:gd name="T57" fmla="*/ 1111 h 1518"/>
                    <a:gd name="T58" fmla="*/ 867 w 2306"/>
                    <a:gd name="T59" fmla="*/ 1123 h 1518"/>
                    <a:gd name="T60" fmla="*/ 761 w 2306"/>
                    <a:gd name="T61" fmla="*/ 1120 h 1518"/>
                    <a:gd name="T62" fmla="*/ 699 w 2306"/>
                    <a:gd name="T63" fmla="*/ 1095 h 1518"/>
                    <a:gd name="T64" fmla="*/ 651 w 2306"/>
                    <a:gd name="T65" fmla="*/ 1053 h 1518"/>
                    <a:gd name="T66" fmla="*/ 620 w 2306"/>
                    <a:gd name="T67" fmla="*/ 995 h 1518"/>
                    <a:gd name="T68" fmla="*/ 322 w 2306"/>
                    <a:gd name="T69" fmla="*/ 931 h 1518"/>
                    <a:gd name="T70" fmla="*/ 257 w 2306"/>
                    <a:gd name="T71" fmla="*/ 943 h 1518"/>
                    <a:gd name="T72" fmla="*/ 151 w 2306"/>
                    <a:gd name="T73" fmla="*/ 940 h 1518"/>
                    <a:gd name="T74" fmla="*/ 92 w 2306"/>
                    <a:gd name="T75" fmla="*/ 918 h 1518"/>
                    <a:gd name="T76" fmla="*/ 43 w 2306"/>
                    <a:gd name="T77" fmla="*/ 878 h 1518"/>
                    <a:gd name="T78" fmla="*/ 12 w 2306"/>
                    <a:gd name="T79" fmla="*/ 823 h 1518"/>
                    <a:gd name="T80" fmla="*/ 0 w 2306"/>
                    <a:gd name="T81" fmla="*/ 758 h 1518"/>
                    <a:gd name="T82" fmla="*/ 3 w 2306"/>
                    <a:gd name="T83" fmla="*/ 654 h 1518"/>
                    <a:gd name="T84" fmla="*/ 25 w 2306"/>
                    <a:gd name="T85" fmla="*/ 594 h 1518"/>
                    <a:gd name="T86" fmla="*/ 65 w 2306"/>
                    <a:gd name="T87" fmla="*/ 546 h 1518"/>
                    <a:gd name="T88" fmla="*/ 120 w 2306"/>
                    <a:gd name="T89" fmla="*/ 514 h 1518"/>
                    <a:gd name="T90" fmla="*/ 185 w 2306"/>
                    <a:gd name="T91" fmla="*/ 503 h 1518"/>
                    <a:gd name="T92" fmla="*/ 289 w 2306"/>
                    <a:gd name="T93" fmla="*/ 506 h 1518"/>
                    <a:gd name="T94" fmla="*/ 397 w 2306"/>
                    <a:gd name="T95" fmla="*/ 480 h 1518"/>
                    <a:gd name="T96" fmla="*/ 418 w 2306"/>
                    <a:gd name="T97" fmla="*/ 417 h 1518"/>
                    <a:gd name="T98" fmla="*/ 460 w 2306"/>
                    <a:gd name="T99" fmla="*/ 369 h 1518"/>
                    <a:gd name="T100" fmla="*/ 514 w 2306"/>
                    <a:gd name="T101" fmla="*/ 335 h 1518"/>
                    <a:gd name="T102" fmla="*/ 580 w 2306"/>
                    <a:gd name="T103" fmla="*/ 323 h 1518"/>
                    <a:gd name="T104" fmla="*/ 682 w 2306"/>
                    <a:gd name="T105" fmla="*/ 244 h 1518"/>
                    <a:gd name="T106" fmla="*/ 686 w 2306"/>
                    <a:gd name="T107" fmla="*/ 151 h 1518"/>
                    <a:gd name="T108" fmla="*/ 708 w 2306"/>
                    <a:gd name="T109" fmla="*/ 91 h 1518"/>
                    <a:gd name="T110" fmla="*/ 748 w 2306"/>
                    <a:gd name="T111" fmla="*/ 43 h 1518"/>
                    <a:gd name="T112" fmla="*/ 803 w 2306"/>
                    <a:gd name="T113" fmla="*/ 12 h 1518"/>
                    <a:gd name="T114" fmla="*/ 867 w 2306"/>
                    <a:gd name="T115" fmla="*/ 0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06" h="1518">
                      <a:moveTo>
                        <a:pt x="867" y="0"/>
                      </a:moveTo>
                      <a:lnTo>
                        <a:pt x="939" y="0"/>
                      </a:lnTo>
                      <a:lnTo>
                        <a:pt x="972" y="3"/>
                      </a:lnTo>
                      <a:lnTo>
                        <a:pt x="1004" y="12"/>
                      </a:lnTo>
                      <a:lnTo>
                        <a:pt x="1032" y="25"/>
                      </a:lnTo>
                      <a:lnTo>
                        <a:pt x="1057" y="43"/>
                      </a:lnTo>
                      <a:lnTo>
                        <a:pt x="1080" y="66"/>
                      </a:lnTo>
                      <a:lnTo>
                        <a:pt x="1098" y="91"/>
                      </a:lnTo>
                      <a:lnTo>
                        <a:pt x="1111" y="119"/>
                      </a:lnTo>
                      <a:lnTo>
                        <a:pt x="1121" y="151"/>
                      </a:lnTo>
                      <a:lnTo>
                        <a:pt x="1123" y="184"/>
                      </a:lnTo>
                      <a:lnTo>
                        <a:pt x="1123" y="230"/>
                      </a:lnTo>
                      <a:lnTo>
                        <a:pt x="1195" y="302"/>
                      </a:lnTo>
                      <a:lnTo>
                        <a:pt x="1195" y="204"/>
                      </a:lnTo>
                      <a:lnTo>
                        <a:pt x="1198" y="177"/>
                      </a:lnTo>
                      <a:lnTo>
                        <a:pt x="1206" y="154"/>
                      </a:lnTo>
                      <a:lnTo>
                        <a:pt x="1220" y="133"/>
                      </a:lnTo>
                      <a:lnTo>
                        <a:pt x="1237" y="116"/>
                      </a:lnTo>
                      <a:lnTo>
                        <a:pt x="1258" y="102"/>
                      </a:lnTo>
                      <a:lnTo>
                        <a:pt x="1281" y="94"/>
                      </a:lnTo>
                      <a:lnTo>
                        <a:pt x="1308" y="91"/>
                      </a:lnTo>
                      <a:lnTo>
                        <a:pt x="1858" y="91"/>
                      </a:lnTo>
                      <a:lnTo>
                        <a:pt x="1858" y="93"/>
                      </a:lnTo>
                      <a:lnTo>
                        <a:pt x="1876" y="96"/>
                      </a:lnTo>
                      <a:lnTo>
                        <a:pt x="1894" y="102"/>
                      </a:lnTo>
                      <a:lnTo>
                        <a:pt x="1910" y="112"/>
                      </a:lnTo>
                      <a:lnTo>
                        <a:pt x="1925" y="125"/>
                      </a:lnTo>
                      <a:lnTo>
                        <a:pt x="2272" y="472"/>
                      </a:lnTo>
                      <a:lnTo>
                        <a:pt x="2287" y="489"/>
                      </a:lnTo>
                      <a:lnTo>
                        <a:pt x="2297" y="509"/>
                      </a:lnTo>
                      <a:lnTo>
                        <a:pt x="2303" y="530"/>
                      </a:lnTo>
                      <a:lnTo>
                        <a:pt x="2305" y="551"/>
                      </a:lnTo>
                      <a:lnTo>
                        <a:pt x="2306" y="551"/>
                      </a:lnTo>
                      <a:lnTo>
                        <a:pt x="2306" y="1405"/>
                      </a:lnTo>
                      <a:lnTo>
                        <a:pt x="2303" y="1431"/>
                      </a:lnTo>
                      <a:lnTo>
                        <a:pt x="2294" y="1455"/>
                      </a:lnTo>
                      <a:lnTo>
                        <a:pt x="2281" y="1476"/>
                      </a:lnTo>
                      <a:lnTo>
                        <a:pt x="2264" y="1494"/>
                      </a:lnTo>
                      <a:lnTo>
                        <a:pt x="2243" y="1506"/>
                      </a:lnTo>
                      <a:lnTo>
                        <a:pt x="2218" y="1515"/>
                      </a:lnTo>
                      <a:lnTo>
                        <a:pt x="2193" y="1518"/>
                      </a:lnTo>
                      <a:lnTo>
                        <a:pt x="1308" y="1518"/>
                      </a:lnTo>
                      <a:lnTo>
                        <a:pt x="1281" y="1515"/>
                      </a:lnTo>
                      <a:lnTo>
                        <a:pt x="1258" y="1506"/>
                      </a:lnTo>
                      <a:lnTo>
                        <a:pt x="1237" y="1494"/>
                      </a:lnTo>
                      <a:lnTo>
                        <a:pt x="1220" y="1476"/>
                      </a:lnTo>
                      <a:lnTo>
                        <a:pt x="1206" y="1455"/>
                      </a:lnTo>
                      <a:lnTo>
                        <a:pt x="1198" y="1431"/>
                      </a:lnTo>
                      <a:lnTo>
                        <a:pt x="1195" y="1405"/>
                      </a:lnTo>
                      <a:lnTo>
                        <a:pt x="1195" y="852"/>
                      </a:lnTo>
                      <a:lnTo>
                        <a:pt x="1051" y="941"/>
                      </a:lnTo>
                      <a:lnTo>
                        <a:pt x="1048" y="974"/>
                      </a:lnTo>
                      <a:lnTo>
                        <a:pt x="1039" y="1005"/>
                      </a:lnTo>
                      <a:lnTo>
                        <a:pt x="1026" y="1033"/>
                      </a:lnTo>
                      <a:lnTo>
                        <a:pt x="1007" y="1058"/>
                      </a:lnTo>
                      <a:lnTo>
                        <a:pt x="985" y="1080"/>
                      </a:lnTo>
                      <a:lnTo>
                        <a:pt x="959" y="1098"/>
                      </a:lnTo>
                      <a:lnTo>
                        <a:pt x="931" y="1111"/>
                      </a:lnTo>
                      <a:lnTo>
                        <a:pt x="900" y="1120"/>
                      </a:lnTo>
                      <a:lnTo>
                        <a:pt x="867" y="1123"/>
                      </a:lnTo>
                      <a:lnTo>
                        <a:pt x="795" y="1123"/>
                      </a:lnTo>
                      <a:lnTo>
                        <a:pt x="761" y="1120"/>
                      </a:lnTo>
                      <a:lnTo>
                        <a:pt x="729" y="1110"/>
                      </a:lnTo>
                      <a:lnTo>
                        <a:pt x="699" y="1095"/>
                      </a:lnTo>
                      <a:lnTo>
                        <a:pt x="673" y="1076"/>
                      </a:lnTo>
                      <a:lnTo>
                        <a:pt x="651" y="1053"/>
                      </a:lnTo>
                      <a:lnTo>
                        <a:pt x="633" y="1026"/>
                      </a:lnTo>
                      <a:lnTo>
                        <a:pt x="620" y="995"/>
                      </a:lnTo>
                      <a:lnTo>
                        <a:pt x="353" y="916"/>
                      </a:lnTo>
                      <a:lnTo>
                        <a:pt x="322" y="931"/>
                      </a:lnTo>
                      <a:lnTo>
                        <a:pt x="290" y="940"/>
                      </a:lnTo>
                      <a:lnTo>
                        <a:pt x="257" y="943"/>
                      </a:lnTo>
                      <a:lnTo>
                        <a:pt x="185" y="943"/>
                      </a:lnTo>
                      <a:lnTo>
                        <a:pt x="151" y="940"/>
                      </a:lnTo>
                      <a:lnTo>
                        <a:pt x="120" y="932"/>
                      </a:lnTo>
                      <a:lnTo>
                        <a:pt x="92" y="918"/>
                      </a:lnTo>
                      <a:lnTo>
                        <a:pt x="65" y="900"/>
                      </a:lnTo>
                      <a:lnTo>
                        <a:pt x="43" y="878"/>
                      </a:lnTo>
                      <a:lnTo>
                        <a:pt x="25" y="851"/>
                      </a:lnTo>
                      <a:lnTo>
                        <a:pt x="12" y="823"/>
                      </a:lnTo>
                      <a:lnTo>
                        <a:pt x="3" y="792"/>
                      </a:lnTo>
                      <a:lnTo>
                        <a:pt x="0" y="758"/>
                      </a:lnTo>
                      <a:lnTo>
                        <a:pt x="0" y="687"/>
                      </a:lnTo>
                      <a:lnTo>
                        <a:pt x="3" y="654"/>
                      </a:lnTo>
                      <a:lnTo>
                        <a:pt x="12" y="623"/>
                      </a:lnTo>
                      <a:lnTo>
                        <a:pt x="25" y="594"/>
                      </a:lnTo>
                      <a:lnTo>
                        <a:pt x="43" y="568"/>
                      </a:lnTo>
                      <a:lnTo>
                        <a:pt x="65" y="546"/>
                      </a:lnTo>
                      <a:lnTo>
                        <a:pt x="92" y="528"/>
                      </a:lnTo>
                      <a:lnTo>
                        <a:pt x="120" y="514"/>
                      </a:lnTo>
                      <a:lnTo>
                        <a:pt x="151" y="506"/>
                      </a:lnTo>
                      <a:lnTo>
                        <a:pt x="185" y="503"/>
                      </a:lnTo>
                      <a:lnTo>
                        <a:pt x="257" y="503"/>
                      </a:lnTo>
                      <a:lnTo>
                        <a:pt x="289" y="506"/>
                      </a:lnTo>
                      <a:lnTo>
                        <a:pt x="321" y="514"/>
                      </a:lnTo>
                      <a:lnTo>
                        <a:pt x="397" y="480"/>
                      </a:lnTo>
                      <a:lnTo>
                        <a:pt x="406" y="448"/>
                      </a:lnTo>
                      <a:lnTo>
                        <a:pt x="418" y="417"/>
                      </a:lnTo>
                      <a:lnTo>
                        <a:pt x="436" y="391"/>
                      </a:lnTo>
                      <a:lnTo>
                        <a:pt x="460" y="369"/>
                      </a:lnTo>
                      <a:lnTo>
                        <a:pt x="485" y="350"/>
                      </a:lnTo>
                      <a:lnTo>
                        <a:pt x="514" y="335"/>
                      </a:lnTo>
                      <a:lnTo>
                        <a:pt x="546" y="326"/>
                      </a:lnTo>
                      <a:lnTo>
                        <a:pt x="580" y="323"/>
                      </a:lnTo>
                      <a:lnTo>
                        <a:pt x="613" y="323"/>
                      </a:lnTo>
                      <a:lnTo>
                        <a:pt x="682" y="244"/>
                      </a:lnTo>
                      <a:lnTo>
                        <a:pt x="682" y="184"/>
                      </a:lnTo>
                      <a:lnTo>
                        <a:pt x="686" y="151"/>
                      </a:lnTo>
                      <a:lnTo>
                        <a:pt x="694" y="119"/>
                      </a:lnTo>
                      <a:lnTo>
                        <a:pt x="708" y="91"/>
                      </a:lnTo>
                      <a:lnTo>
                        <a:pt x="726" y="66"/>
                      </a:lnTo>
                      <a:lnTo>
                        <a:pt x="748" y="43"/>
                      </a:lnTo>
                      <a:lnTo>
                        <a:pt x="774" y="25"/>
                      </a:lnTo>
                      <a:lnTo>
                        <a:pt x="803" y="12"/>
                      </a:lnTo>
                      <a:lnTo>
                        <a:pt x="835" y="3"/>
                      </a:lnTo>
                      <a:lnTo>
                        <a:pt x="86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56">
                  <a:extLst>
                    <a:ext uri="{FF2B5EF4-FFF2-40B4-BE49-F238E27FC236}">
                      <a16:creationId xmlns:a16="http://schemas.microsoft.com/office/drawing/2014/main" id="{C3FD9080-E2E6-4E96-876A-5A8926E67750}"/>
                    </a:ext>
                  </a:extLst>
                </p:cNvPr>
                <p:cNvSpPr>
                  <a:spLocks noEditPoints="1"/>
                </p:cNvSpPr>
                <p:nvPr/>
              </p:nvSpPr>
              <p:spPr bwMode="auto">
                <a:xfrm>
                  <a:off x="2722343" y="2632347"/>
                  <a:ext cx="223889" cy="301456"/>
                </a:xfrm>
                <a:custGeom>
                  <a:avLst/>
                  <a:gdLst>
                    <a:gd name="T0" fmla="*/ 95 w 885"/>
                    <a:gd name="T1" fmla="*/ 758 h 1201"/>
                    <a:gd name="T2" fmla="*/ 95 w 885"/>
                    <a:gd name="T3" fmla="*/ 1044 h 1201"/>
                    <a:gd name="T4" fmla="*/ 252 w 885"/>
                    <a:gd name="T5" fmla="*/ 1044 h 1201"/>
                    <a:gd name="T6" fmla="*/ 252 w 885"/>
                    <a:gd name="T7" fmla="*/ 758 h 1201"/>
                    <a:gd name="T8" fmla="*/ 95 w 885"/>
                    <a:gd name="T9" fmla="*/ 758 h 1201"/>
                    <a:gd name="T10" fmla="*/ 601 w 885"/>
                    <a:gd name="T11" fmla="*/ 695 h 1201"/>
                    <a:gd name="T12" fmla="*/ 601 w 885"/>
                    <a:gd name="T13" fmla="*/ 1044 h 1201"/>
                    <a:gd name="T14" fmla="*/ 758 w 885"/>
                    <a:gd name="T15" fmla="*/ 1044 h 1201"/>
                    <a:gd name="T16" fmla="*/ 758 w 885"/>
                    <a:gd name="T17" fmla="*/ 695 h 1201"/>
                    <a:gd name="T18" fmla="*/ 601 w 885"/>
                    <a:gd name="T19" fmla="*/ 695 h 1201"/>
                    <a:gd name="T20" fmla="*/ 347 w 885"/>
                    <a:gd name="T21" fmla="*/ 538 h 1201"/>
                    <a:gd name="T22" fmla="*/ 347 w 885"/>
                    <a:gd name="T23" fmla="*/ 1044 h 1201"/>
                    <a:gd name="T24" fmla="*/ 506 w 885"/>
                    <a:gd name="T25" fmla="*/ 1044 h 1201"/>
                    <a:gd name="T26" fmla="*/ 506 w 885"/>
                    <a:gd name="T27" fmla="*/ 538 h 1201"/>
                    <a:gd name="T28" fmla="*/ 347 w 885"/>
                    <a:gd name="T29" fmla="*/ 538 h 1201"/>
                    <a:gd name="T30" fmla="*/ 537 w 885"/>
                    <a:gd name="T31" fmla="*/ 0 h 1201"/>
                    <a:gd name="T32" fmla="*/ 885 w 885"/>
                    <a:gd name="T33" fmla="*/ 347 h 1201"/>
                    <a:gd name="T34" fmla="*/ 537 w 885"/>
                    <a:gd name="T35" fmla="*/ 347 h 1201"/>
                    <a:gd name="T36" fmla="*/ 537 w 885"/>
                    <a:gd name="T37" fmla="*/ 0 h 1201"/>
                    <a:gd name="T38" fmla="*/ 0 w 885"/>
                    <a:gd name="T39" fmla="*/ 0 h 1201"/>
                    <a:gd name="T40" fmla="*/ 442 w 885"/>
                    <a:gd name="T41" fmla="*/ 0 h 1201"/>
                    <a:gd name="T42" fmla="*/ 442 w 885"/>
                    <a:gd name="T43" fmla="*/ 443 h 1201"/>
                    <a:gd name="T44" fmla="*/ 885 w 885"/>
                    <a:gd name="T45" fmla="*/ 443 h 1201"/>
                    <a:gd name="T46" fmla="*/ 885 w 885"/>
                    <a:gd name="T47" fmla="*/ 1201 h 1201"/>
                    <a:gd name="T48" fmla="*/ 0 w 885"/>
                    <a:gd name="T49" fmla="*/ 1201 h 1201"/>
                    <a:gd name="T50" fmla="*/ 0 w 885"/>
                    <a:gd name="T51" fmla="*/ 631 h 1201"/>
                    <a:gd name="T52" fmla="*/ 33 w 885"/>
                    <a:gd name="T53" fmla="*/ 626 h 1201"/>
                    <a:gd name="T54" fmla="*/ 64 w 885"/>
                    <a:gd name="T55" fmla="*/ 618 h 1201"/>
                    <a:gd name="T56" fmla="*/ 95 w 885"/>
                    <a:gd name="T57" fmla="*/ 604 h 1201"/>
                    <a:gd name="T58" fmla="*/ 122 w 885"/>
                    <a:gd name="T59" fmla="*/ 587 h 1201"/>
                    <a:gd name="T60" fmla="*/ 147 w 885"/>
                    <a:gd name="T61" fmla="*/ 565 h 1201"/>
                    <a:gd name="T62" fmla="*/ 168 w 885"/>
                    <a:gd name="T63" fmla="*/ 540 h 1201"/>
                    <a:gd name="T64" fmla="*/ 186 w 885"/>
                    <a:gd name="T65" fmla="*/ 511 h 1201"/>
                    <a:gd name="T66" fmla="*/ 191 w 885"/>
                    <a:gd name="T67" fmla="*/ 501 h 1201"/>
                    <a:gd name="T68" fmla="*/ 202 w 885"/>
                    <a:gd name="T69" fmla="*/ 471 h 1201"/>
                    <a:gd name="T70" fmla="*/ 208 w 885"/>
                    <a:gd name="T71" fmla="*/ 441 h 1201"/>
                    <a:gd name="T72" fmla="*/ 210 w 885"/>
                    <a:gd name="T73" fmla="*/ 411 h 1201"/>
                    <a:gd name="T74" fmla="*/ 208 w 885"/>
                    <a:gd name="T75" fmla="*/ 376 h 1201"/>
                    <a:gd name="T76" fmla="*/ 199 w 885"/>
                    <a:gd name="T77" fmla="*/ 343 h 1201"/>
                    <a:gd name="T78" fmla="*/ 187 w 885"/>
                    <a:gd name="T79" fmla="*/ 313 h 1201"/>
                    <a:gd name="T80" fmla="*/ 170 w 885"/>
                    <a:gd name="T81" fmla="*/ 284 h 1201"/>
                    <a:gd name="T82" fmla="*/ 149 w 885"/>
                    <a:gd name="T83" fmla="*/ 259 h 1201"/>
                    <a:gd name="T84" fmla="*/ 124 w 885"/>
                    <a:gd name="T85" fmla="*/ 238 h 1201"/>
                    <a:gd name="T86" fmla="*/ 97 w 885"/>
                    <a:gd name="T87" fmla="*/ 220 h 1201"/>
                    <a:gd name="T88" fmla="*/ 66 w 885"/>
                    <a:gd name="T89" fmla="*/ 205 h 1201"/>
                    <a:gd name="T90" fmla="*/ 34 w 885"/>
                    <a:gd name="T91" fmla="*/ 196 h 1201"/>
                    <a:gd name="T92" fmla="*/ 0 w 885"/>
                    <a:gd name="T93" fmla="*/ 192 h 1201"/>
                    <a:gd name="T94" fmla="*/ 0 w 885"/>
                    <a:gd name="T95" fmla="*/ 0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5" h="1201">
                      <a:moveTo>
                        <a:pt x="95" y="758"/>
                      </a:moveTo>
                      <a:lnTo>
                        <a:pt x="95" y="1044"/>
                      </a:lnTo>
                      <a:lnTo>
                        <a:pt x="252" y="1044"/>
                      </a:lnTo>
                      <a:lnTo>
                        <a:pt x="252" y="758"/>
                      </a:lnTo>
                      <a:lnTo>
                        <a:pt x="95" y="758"/>
                      </a:lnTo>
                      <a:close/>
                      <a:moveTo>
                        <a:pt x="601" y="695"/>
                      </a:moveTo>
                      <a:lnTo>
                        <a:pt x="601" y="1044"/>
                      </a:lnTo>
                      <a:lnTo>
                        <a:pt x="758" y="1044"/>
                      </a:lnTo>
                      <a:lnTo>
                        <a:pt x="758" y="695"/>
                      </a:lnTo>
                      <a:lnTo>
                        <a:pt x="601" y="695"/>
                      </a:lnTo>
                      <a:close/>
                      <a:moveTo>
                        <a:pt x="347" y="538"/>
                      </a:moveTo>
                      <a:lnTo>
                        <a:pt x="347" y="1044"/>
                      </a:lnTo>
                      <a:lnTo>
                        <a:pt x="506" y="1044"/>
                      </a:lnTo>
                      <a:lnTo>
                        <a:pt x="506" y="538"/>
                      </a:lnTo>
                      <a:lnTo>
                        <a:pt x="347" y="538"/>
                      </a:lnTo>
                      <a:close/>
                      <a:moveTo>
                        <a:pt x="537" y="0"/>
                      </a:moveTo>
                      <a:lnTo>
                        <a:pt x="885" y="347"/>
                      </a:lnTo>
                      <a:lnTo>
                        <a:pt x="537" y="347"/>
                      </a:lnTo>
                      <a:lnTo>
                        <a:pt x="537" y="0"/>
                      </a:lnTo>
                      <a:close/>
                      <a:moveTo>
                        <a:pt x="0" y="0"/>
                      </a:moveTo>
                      <a:lnTo>
                        <a:pt x="442" y="0"/>
                      </a:lnTo>
                      <a:lnTo>
                        <a:pt x="442" y="443"/>
                      </a:lnTo>
                      <a:lnTo>
                        <a:pt x="885" y="443"/>
                      </a:lnTo>
                      <a:lnTo>
                        <a:pt x="885" y="1201"/>
                      </a:lnTo>
                      <a:lnTo>
                        <a:pt x="0" y="1201"/>
                      </a:lnTo>
                      <a:lnTo>
                        <a:pt x="0" y="631"/>
                      </a:lnTo>
                      <a:lnTo>
                        <a:pt x="33" y="626"/>
                      </a:lnTo>
                      <a:lnTo>
                        <a:pt x="64" y="618"/>
                      </a:lnTo>
                      <a:lnTo>
                        <a:pt x="95" y="604"/>
                      </a:lnTo>
                      <a:lnTo>
                        <a:pt x="122" y="587"/>
                      </a:lnTo>
                      <a:lnTo>
                        <a:pt x="147" y="565"/>
                      </a:lnTo>
                      <a:lnTo>
                        <a:pt x="168" y="540"/>
                      </a:lnTo>
                      <a:lnTo>
                        <a:pt x="186" y="511"/>
                      </a:lnTo>
                      <a:lnTo>
                        <a:pt x="191" y="501"/>
                      </a:lnTo>
                      <a:lnTo>
                        <a:pt x="202" y="471"/>
                      </a:lnTo>
                      <a:lnTo>
                        <a:pt x="208" y="441"/>
                      </a:lnTo>
                      <a:lnTo>
                        <a:pt x="210" y="411"/>
                      </a:lnTo>
                      <a:lnTo>
                        <a:pt x="208" y="376"/>
                      </a:lnTo>
                      <a:lnTo>
                        <a:pt x="199" y="343"/>
                      </a:lnTo>
                      <a:lnTo>
                        <a:pt x="187" y="313"/>
                      </a:lnTo>
                      <a:lnTo>
                        <a:pt x="170" y="284"/>
                      </a:lnTo>
                      <a:lnTo>
                        <a:pt x="149" y="259"/>
                      </a:lnTo>
                      <a:lnTo>
                        <a:pt x="124" y="238"/>
                      </a:lnTo>
                      <a:lnTo>
                        <a:pt x="97" y="220"/>
                      </a:lnTo>
                      <a:lnTo>
                        <a:pt x="66" y="205"/>
                      </a:lnTo>
                      <a:lnTo>
                        <a:pt x="34" y="196"/>
                      </a:lnTo>
                      <a:lnTo>
                        <a:pt x="0" y="192"/>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57">
                  <a:extLst>
                    <a:ext uri="{FF2B5EF4-FFF2-40B4-BE49-F238E27FC236}">
                      <a16:creationId xmlns:a16="http://schemas.microsoft.com/office/drawing/2014/main" id="{FEA56076-B700-425E-B95A-450620925892}"/>
                    </a:ext>
                  </a:extLst>
                </p:cNvPr>
                <p:cNvSpPr>
                  <a:spLocks noEditPoints="1"/>
                </p:cNvSpPr>
                <p:nvPr/>
              </p:nvSpPr>
              <p:spPr bwMode="auto">
                <a:xfrm>
                  <a:off x="2420886" y="2609429"/>
                  <a:ext cx="326138" cy="225652"/>
                </a:xfrm>
                <a:custGeom>
                  <a:avLst/>
                  <a:gdLst>
                    <a:gd name="T0" fmla="*/ 611 w 1293"/>
                    <a:gd name="T1" fmla="*/ 485 h 898"/>
                    <a:gd name="T2" fmla="*/ 600 w 1293"/>
                    <a:gd name="T3" fmla="*/ 517 h 898"/>
                    <a:gd name="T4" fmla="*/ 574 w 1293"/>
                    <a:gd name="T5" fmla="*/ 536 h 898"/>
                    <a:gd name="T6" fmla="*/ 449 w 1293"/>
                    <a:gd name="T7" fmla="*/ 539 h 898"/>
                    <a:gd name="T8" fmla="*/ 416 w 1293"/>
                    <a:gd name="T9" fmla="*/ 527 h 898"/>
                    <a:gd name="T10" fmla="*/ 216 w 1293"/>
                    <a:gd name="T11" fmla="*/ 601 h 898"/>
                    <a:gd name="T12" fmla="*/ 613 w 1293"/>
                    <a:gd name="T13" fmla="*/ 722 h 898"/>
                    <a:gd name="T14" fmla="*/ 632 w 1293"/>
                    <a:gd name="T15" fmla="*/ 693 h 898"/>
                    <a:gd name="T16" fmla="*/ 664 w 1293"/>
                    <a:gd name="T17" fmla="*/ 683 h 898"/>
                    <a:gd name="T18" fmla="*/ 784 w 1293"/>
                    <a:gd name="T19" fmla="*/ 684 h 898"/>
                    <a:gd name="T20" fmla="*/ 805 w 1293"/>
                    <a:gd name="T21" fmla="*/ 694 h 898"/>
                    <a:gd name="T22" fmla="*/ 611 w 1293"/>
                    <a:gd name="T23" fmla="*/ 479 h 898"/>
                    <a:gd name="T24" fmla="*/ 844 w 1293"/>
                    <a:gd name="T25" fmla="*/ 216 h 898"/>
                    <a:gd name="T26" fmla="*/ 610 w 1293"/>
                    <a:gd name="T27" fmla="*/ 366 h 898"/>
                    <a:gd name="T28" fmla="*/ 611 w 1293"/>
                    <a:gd name="T29" fmla="*/ 377 h 898"/>
                    <a:gd name="T30" fmla="*/ 1088 w 1293"/>
                    <a:gd name="T31" fmla="*/ 456 h 898"/>
                    <a:gd name="T32" fmla="*/ 736 w 1293"/>
                    <a:gd name="T33" fmla="*/ 0 h 898"/>
                    <a:gd name="T34" fmla="*/ 861 w 1293"/>
                    <a:gd name="T35" fmla="*/ 2 h 898"/>
                    <a:gd name="T36" fmla="*/ 887 w 1293"/>
                    <a:gd name="T37" fmla="*/ 22 h 898"/>
                    <a:gd name="T38" fmla="*/ 898 w 1293"/>
                    <a:gd name="T39" fmla="*/ 54 h 898"/>
                    <a:gd name="T40" fmla="*/ 898 w 1293"/>
                    <a:gd name="T41" fmla="*/ 164 h 898"/>
                    <a:gd name="T42" fmla="*/ 1161 w 1293"/>
                    <a:gd name="T43" fmla="*/ 398 h 898"/>
                    <a:gd name="T44" fmla="*/ 1210 w 1293"/>
                    <a:gd name="T45" fmla="*/ 398 h 898"/>
                    <a:gd name="T46" fmla="*/ 1253 w 1293"/>
                    <a:gd name="T47" fmla="*/ 418 h 898"/>
                    <a:gd name="T48" fmla="*/ 1282 w 1293"/>
                    <a:gd name="T49" fmla="*/ 455 h 898"/>
                    <a:gd name="T50" fmla="*/ 1293 w 1293"/>
                    <a:gd name="T51" fmla="*/ 503 h 898"/>
                    <a:gd name="T52" fmla="*/ 1282 w 1293"/>
                    <a:gd name="T53" fmla="*/ 550 h 898"/>
                    <a:gd name="T54" fmla="*/ 1253 w 1293"/>
                    <a:gd name="T55" fmla="*/ 586 h 898"/>
                    <a:gd name="T56" fmla="*/ 1210 w 1293"/>
                    <a:gd name="T57" fmla="*/ 608 h 898"/>
                    <a:gd name="T58" fmla="*/ 1161 w 1293"/>
                    <a:gd name="T59" fmla="*/ 608 h 898"/>
                    <a:gd name="T60" fmla="*/ 1118 w 1293"/>
                    <a:gd name="T61" fmla="*/ 586 h 898"/>
                    <a:gd name="T62" fmla="*/ 826 w 1293"/>
                    <a:gd name="T63" fmla="*/ 844 h 898"/>
                    <a:gd name="T64" fmla="*/ 816 w 1293"/>
                    <a:gd name="T65" fmla="*/ 876 h 898"/>
                    <a:gd name="T66" fmla="*/ 789 w 1293"/>
                    <a:gd name="T67" fmla="*/ 895 h 898"/>
                    <a:gd name="T68" fmla="*/ 664 w 1293"/>
                    <a:gd name="T69" fmla="*/ 898 h 898"/>
                    <a:gd name="T70" fmla="*/ 633 w 1293"/>
                    <a:gd name="T71" fmla="*/ 887 h 898"/>
                    <a:gd name="T72" fmla="*/ 613 w 1293"/>
                    <a:gd name="T73" fmla="*/ 861 h 898"/>
                    <a:gd name="T74" fmla="*/ 611 w 1293"/>
                    <a:gd name="T75" fmla="*/ 796 h 898"/>
                    <a:gd name="T76" fmla="*/ 206 w 1293"/>
                    <a:gd name="T77" fmla="*/ 695 h 898"/>
                    <a:gd name="T78" fmla="*/ 179 w 1293"/>
                    <a:gd name="T79" fmla="*/ 715 h 898"/>
                    <a:gd name="T80" fmla="*/ 54 w 1293"/>
                    <a:gd name="T81" fmla="*/ 718 h 898"/>
                    <a:gd name="T82" fmla="*/ 22 w 1293"/>
                    <a:gd name="T83" fmla="*/ 708 h 898"/>
                    <a:gd name="T84" fmla="*/ 2 w 1293"/>
                    <a:gd name="T85" fmla="*/ 681 h 898"/>
                    <a:gd name="T86" fmla="*/ 0 w 1293"/>
                    <a:gd name="T87" fmla="*/ 557 h 898"/>
                    <a:gd name="T88" fmla="*/ 11 w 1293"/>
                    <a:gd name="T89" fmla="*/ 525 h 898"/>
                    <a:gd name="T90" fmla="*/ 37 w 1293"/>
                    <a:gd name="T91" fmla="*/ 505 h 898"/>
                    <a:gd name="T92" fmla="*/ 162 w 1293"/>
                    <a:gd name="T93" fmla="*/ 503 h 898"/>
                    <a:gd name="T94" fmla="*/ 194 w 1293"/>
                    <a:gd name="T95" fmla="*/ 513 h 898"/>
                    <a:gd name="T96" fmla="*/ 395 w 1293"/>
                    <a:gd name="T97" fmla="*/ 441 h 898"/>
                    <a:gd name="T98" fmla="*/ 397 w 1293"/>
                    <a:gd name="T99" fmla="*/ 360 h 898"/>
                    <a:gd name="T100" fmla="*/ 417 w 1293"/>
                    <a:gd name="T101" fmla="*/ 334 h 898"/>
                    <a:gd name="T102" fmla="*/ 449 w 1293"/>
                    <a:gd name="T103" fmla="*/ 323 h 898"/>
                    <a:gd name="T104" fmla="*/ 683 w 1293"/>
                    <a:gd name="T105" fmla="*/ 173 h 898"/>
                    <a:gd name="T106" fmla="*/ 682 w 1293"/>
                    <a:gd name="T107" fmla="*/ 162 h 898"/>
                    <a:gd name="T108" fmla="*/ 685 w 1293"/>
                    <a:gd name="T109" fmla="*/ 37 h 898"/>
                    <a:gd name="T110" fmla="*/ 705 w 1293"/>
                    <a:gd name="T111" fmla="*/ 11 h 898"/>
                    <a:gd name="T112" fmla="*/ 736 w 1293"/>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3" h="898">
                      <a:moveTo>
                        <a:pt x="611" y="479"/>
                      </a:moveTo>
                      <a:lnTo>
                        <a:pt x="611" y="485"/>
                      </a:lnTo>
                      <a:lnTo>
                        <a:pt x="607" y="502"/>
                      </a:lnTo>
                      <a:lnTo>
                        <a:pt x="600" y="517"/>
                      </a:lnTo>
                      <a:lnTo>
                        <a:pt x="588" y="528"/>
                      </a:lnTo>
                      <a:lnTo>
                        <a:pt x="574" y="536"/>
                      </a:lnTo>
                      <a:lnTo>
                        <a:pt x="557" y="539"/>
                      </a:lnTo>
                      <a:lnTo>
                        <a:pt x="449" y="539"/>
                      </a:lnTo>
                      <a:lnTo>
                        <a:pt x="431" y="536"/>
                      </a:lnTo>
                      <a:lnTo>
                        <a:pt x="416" y="527"/>
                      </a:lnTo>
                      <a:lnTo>
                        <a:pt x="405" y="516"/>
                      </a:lnTo>
                      <a:lnTo>
                        <a:pt x="216" y="601"/>
                      </a:lnTo>
                      <a:lnTo>
                        <a:pt x="216" y="604"/>
                      </a:lnTo>
                      <a:lnTo>
                        <a:pt x="613" y="722"/>
                      </a:lnTo>
                      <a:lnTo>
                        <a:pt x="620" y="706"/>
                      </a:lnTo>
                      <a:lnTo>
                        <a:pt x="632" y="693"/>
                      </a:lnTo>
                      <a:lnTo>
                        <a:pt x="647" y="686"/>
                      </a:lnTo>
                      <a:lnTo>
                        <a:pt x="664" y="683"/>
                      </a:lnTo>
                      <a:lnTo>
                        <a:pt x="772" y="683"/>
                      </a:lnTo>
                      <a:lnTo>
                        <a:pt x="784" y="684"/>
                      </a:lnTo>
                      <a:lnTo>
                        <a:pt x="795" y="688"/>
                      </a:lnTo>
                      <a:lnTo>
                        <a:pt x="805" y="694"/>
                      </a:lnTo>
                      <a:lnTo>
                        <a:pt x="1076" y="527"/>
                      </a:lnTo>
                      <a:lnTo>
                        <a:pt x="611" y="479"/>
                      </a:lnTo>
                      <a:close/>
                      <a:moveTo>
                        <a:pt x="846" y="216"/>
                      </a:moveTo>
                      <a:lnTo>
                        <a:pt x="844" y="216"/>
                      </a:lnTo>
                      <a:lnTo>
                        <a:pt x="743" y="216"/>
                      </a:lnTo>
                      <a:lnTo>
                        <a:pt x="610" y="366"/>
                      </a:lnTo>
                      <a:lnTo>
                        <a:pt x="610" y="371"/>
                      </a:lnTo>
                      <a:lnTo>
                        <a:pt x="611" y="377"/>
                      </a:lnTo>
                      <a:lnTo>
                        <a:pt x="611" y="406"/>
                      </a:lnTo>
                      <a:lnTo>
                        <a:pt x="1088" y="456"/>
                      </a:lnTo>
                      <a:lnTo>
                        <a:pt x="846" y="216"/>
                      </a:lnTo>
                      <a:close/>
                      <a:moveTo>
                        <a:pt x="736" y="0"/>
                      </a:moveTo>
                      <a:lnTo>
                        <a:pt x="844" y="0"/>
                      </a:lnTo>
                      <a:lnTo>
                        <a:pt x="861" y="2"/>
                      </a:lnTo>
                      <a:lnTo>
                        <a:pt x="876" y="11"/>
                      </a:lnTo>
                      <a:lnTo>
                        <a:pt x="887" y="22"/>
                      </a:lnTo>
                      <a:lnTo>
                        <a:pt x="895" y="37"/>
                      </a:lnTo>
                      <a:lnTo>
                        <a:pt x="898" y="54"/>
                      </a:lnTo>
                      <a:lnTo>
                        <a:pt x="898" y="162"/>
                      </a:lnTo>
                      <a:lnTo>
                        <a:pt x="898" y="164"/>
                      </a:lnTo>
                      <a:lnTo>
                        <a:pt x="1139" y="406"/>
                      </a:lnTo>
                      <a:lnTo>
                        <a:pt x="1161" y="398"/>
                      </a:lnTo>
                      <a:lnTo>
                        <a:pt x="1185" y="395"/>
                      </a:lnTo>
                      <a:lnTo>
                        <a:pt x="1210" y="398"/>
                      </a:lnTo>
                      <a:lnTo>
                        <a:pt x="1233" y="406"/>
                      </a:lnTo>
                      <a:lnTo>
                        <a:pt x="1253" y="418"/>
                      </a:lnTo>
                      <a:lnTo>
                        <a:pt x="1269" y="435"/>
                      </a:lnTo>
                      <a:lnTo>
                        <a:pt x="1282" y="455"/>
                      </a:lnTo>
                      <a:lnTo>
                        <a:pt x="1290" y="478"/>
                      </a:lnTo>
                      <a:lnTo>
                        <a:pt x="1293" y="503"/>
                      </a:lnTo>
                      <a:lnTo>
                        <a:pt x="1290" y="527"/>
                      </a:lnTo>
                      <a:lnTo>
                        <a:pt x="1282" y="550"/>
                      </a:lnTo>
                      <a:lnTo>
                        <a:pt x="1269" y="571"/>
                      </a:lnTo>
                      <a:lnTo>
                        <a:pt x="1253" y="586"/>
                      </a:lnTo>
                      <a:lnTo>
                        <a:pt x="1233" y="599"/>
                      </a:lnTo>
                      <a:lnTo>
                        <a:pt x="1210" y="608"/>
                      </a:lnTo>
                      <a:lnTo>
                        <a:pt x="1185" y="611"/>
                      </a:lnTo>
                      <a:lnTo>
                        <a:pt x="1161" y="608"/>
                      </a:lnTo>
                      <a:lnTo>
                        <a:pt x="1138" y="599"/>
                      </a:lnTo>
                      <a:lnTo>
                        <a:pt x="1118" y="586"/>
                      </a:lnTo>
                      <a:lnTo>
                        <a:pt x="826" y="766"/>
                      </a:lnTo>
                      <a:lnTo>
                        <a:pt x="826" y="844"/>
                      </a:lnTo>
                      <a:lnTo>
                        <a:pt x="823" y="861"/>
                      </a:lnTo>
                      <a:lnTo>
                        <a:pt x="816" y="876"/>
                      </a:lnTo>
                      <a:lnTo>
                        <a:pt x="804" y="887"/>
                      </a:lnTo>
                      <a:lnTo>
                        <a:pt x="789" y="895"/>
                      </a:lnTo>
                      <a:lnTo>
                        <a:pt x="772" y="898"/>
                      </a:lnTo>
                      <a:lnTo>
                        <a:pt x="664" y="898"/>
                      </a:lnTo>
                      <a:lnTo>
                        <a:pt x="648" y="895"/>
                      </a:lnTo>
                      <a:lnTo>
                        <a:pt x="633" y="887"/>
                      </a:lnTo>
                      <a:lnTo>
                        <a:pt x="621" y="876"/>
                      </a:lnTo>
                      <a:lnTo>
                        <a:pt x="613" y="861"/>
                      </a:lnTo>
                      <a:lnTo>
                        <a:pt x="611" y="844"/>
                      </a:lnTo>
                      <a:lnTo>
                        <a:pt x="611" y="796"/>
                      </a:lnTo>
                      <a:lnTo>
                        <a:pt x="213" y="679"/>
                      </a:lnTo>
                      <a:lnTo>
                        <a:pt x="206" y="695"/>
                      </a:lnTo>
                      <a:lnTo>
                        <a:pt x="194" y="707"/>
                      </a:lnTo>
                      <a:lnTo>
                        <a:pt x="179" y="715"/>
                      </a:lnTo>
                      <a:lnTo>
                        <a:pt x="162" y="718"/>
                      </a:lnTo>
                      <a:lnTo>
                        <a:pt x="54" y="718"/>
                      </a:lnTo>
                      <a:lnTo>
                        <a:pt x="37" y="715"/>
                      </a:lnTo>
                      <a:lnTo>
                        <a:pt x="22" y="708"/>
                      </a:lnTo>
                      <a:lnTo>
                        <a:pt x="11" y="696"/>
                      </a:lnTo>
                      <a:lnTo>
                        <a:pt x="2" y="681"/>
                      </a:lnTo>
                      <a:lnTo>
                        <a:pt x="0" y="665"/>
                      </a:lnTo>
                      <a:lnTo>
                        <a:pt x="0" y="557"/>
                      </a:lnTo>
                      <a:lnTo>
                        <a:pt x="2" y="540"/>
                      </a:lnTo>
                      <a:lnTo>
                        <a:pt x="11" y="525"/>
                      </a:lnTo>
                      <a:lnTo>
                        <a:pt x="22" y="513"/>
                      </a:lnTo>
                      <a:lnTo>
                        <a:pt x="37" y="505"/>
                      </a:lnTo>
                      <a:lnTo>
                        <a:pt x="54" y="503"/>
                      </a:lnTo>
                      <a:lnTo>
                        <a:pt x="162" y="503"/>
                      </a:lnTo>
                      <a:lnTo>
                        <a:pt x="179" y="506"/>
                      </a:lnTo>
                      <a:lnTo>
                        <a:pt x="194" y="513"/>
                      </a:lnTo>
                      <a:lnTo>
                        <a:pt x="206" y="526"/>
                      </a:lnTo>
                      <a:lnTo>
                        <a:pt x="395" y="441"/>
                      </a:lnTo>
                      <a:lnTo>
                        <a:pt x="395" y="377"/>
                      </a:lnTo>
                      <a:lnTo>
                        <a:pt x="397" y="360"/>
                      </a:lnTo>
                      <a:lnTo>
                        <a:pt x="406" y="346"/>
                      </a:lnTo>
                      <a:lnTo>
                        <a:pt x="417" y="334"/>
                      </a:lnTo>
                      <a:lnTo>
                        <a:pt x="432" y="325"/>
                      </a:lnTo>
                      <a:lnTo>
                        <a:pt x="449" y="323"/>
                      </a:lnTo>
                      <a:lnTo>
                        <a:pt x="550" y="323"/>
                      </a:lnTo>
                      <a:lnTo>
                        <a:pt x="683" y="173"/>
                      </a:lnTo>
                      <a:lnTo>
                        <a:pt x="682" y="167"/>
                      </a:lnTo>
                      <a:lnTo>
                        <a:pt x="682" y="162"/>
                      </a:lnTo>
                      <a:lnTo>
                        <a:pt x="682" y="54"/>
                      </a:lnTo>
                      <a:lnTo>
                        <a:pt x="685" y="37"/>
                      </a:lnTo>
                      <a:lnTo>
                        <a:pt x="693" y="22"/>
                      </a:lnTo>
                      <a:lnTo>
                        <a:pt x="705" y="11"/>
                      </a:lnTo>
                      <a:lnTo>
                        <a:pt x="719" y="2"/>
                      </a:lnTo>
                      <a:lnTo>
                        <a:pt x="736"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TextBox 40">
                <a:extLst>
                  <a:ext uri="{FF2B5EF4-FFF2-40B4-BE49-F238E27FC236}">
                    <a16:creationId xmlns:a16="http://schemas.microsoft.com/office/drawing/2014/main" id="{99A990A0-C911-43C6-91DE-7070782ED34B}"/>
                  </a:ext>
                </a:extLst>
              </p:cNvPr>
              <p:cNvSpPr txBox="1"/>
              <p:nvPr/>
            </p:nvSpPr>
            <p:spPr>
              <a:xfrm>
                <a:off x="8739721" y="1670226"/>
                <a:ext cx="1986775" cy="486639"/>
              </a:xfrm>
              <a:prstGeom prst="rect">
                <a:avLst/>
              </a:prstGeom>
              <a:noFill/>
              <a:effectLst/>
            </p:spPr>
            <p:txBody>
              <a:bodyPr wrap="square" lIns="0" tIns="0" rIns="0" bIns="0" rtlCol="0">
                <a:noAutofit/>
              </a:bodyPr>
              <a:lstStyle/>
              <a:p>
                <a:pPr algn="ctr" eaLnBrk="0" hangingPunct="0">
                  <a:lnSpc>
                    <a:spcPts val="1800"/>
                  </a:lnSpc>
                </a:pPr>
                <a:r>
                  <a:rPr lang="en-US" b="1" dirty="0">
                    <a:ea typeface="+mn-ea"/>
                    <a:cs typeface="+mn-cs"/>
                  </a:rPr>
                  <a:t>Recognize Patterns</a:t>
                </a:r>
              </a:p>
            </p:txBody>
          </p:sp>
        </p:grpSp>
      </p:grpSp>
      <p:grpSp>
        <p:nvGrpSpPr>
          <p:cNvPr id="62" name="Group 61">
            <a:extLst>
              <a:ext uri="{FF2B5EF4-FFF2-40B4-BE49-F238E27FC236}">
                <a16:creationId xmlns:a16="http://schemas.microsoft.com/office/drawing/2014/main" id="{1DF8AF03-DDD1-42E7-BC80-F58FF18E63F8}"/>
              </a:ext>
            </a:extLst>
          </p:cNvPr>
          <p:cNvGrpSpPr/>
          <p:nvPr/>
        </p:nvGrpSpPr>
        <p:grpSpPr>
          <a:xfrm>
            <a:off x="4099252" y="3987170"/>
            <a:ext cx="2502735" cy="1162641"/>
            <a:chOff x="3743017" y="4045211"/>
            <a:chExt cx="2502735" cy="1162641"/>
          </a:xfrm>
        </p:grpSpPr>
        <p:grpSp>
          <p:nvGrpSpPr>
            <p:cNvPr id="53" name="Group 52">
              <a:extLst>
                <a:ext uri="{FF2B5EF4-FFF2-40B4-BE49-F238E27FC236}">
                  <a16:creationId xmlns:a16="http://schemas.microsoft.com/office/drawing/2014/main" id="{BCAE254E-656B-438A-8814-FBE0BF8F1242}"/>
                </a:ext>
              </a:extLst>
            </p:cNvPr>
            <p:cNvGrpSpPr/>
            <p:nvPr/>
          </p:nvGrpSpPr>
          <p:grpSpPr>
            <a:xfrm>
              <a:off x="3743017" y="4045211"/>
              <a:ext cx="2502735" cy="863703"/>
              <a:chOff x="3593265" y="4095174"/>
              <a:chExt cx="2502735" cy="863703"/>
            </a:xfrm>
          </p:grpSpPr>
          <p:sp>
            <p:nvSpPr>
              <p:cNvPr id="45" name="Arrow: Right 44">
                <a:extLst>
                  <a:ext uri="{FF2B5EF4-FFF2-40B4-BE49-F238E27FC236}">
                    <a16:creationId xmlns:a16="http://schemas.microsoft.com/office/drawing/2014/main" id="{BCEC4660-F0F1-4CBC-B33C-D3D445E24856}"/>
                  </a:ext>
                </a:extLst>
              </p:cNvPr>
              <p:cNvSpPr/>
              <p:nvPr/>
            </p:nvSpPr>
            <p:spPr bwMode="auto">
              <a:xfrm>
                <a:off x="3593265" y="4214413"/>
                <a:ext cx="2502735" cy="639126"/>
              </a:xfrm>
              <a:prstGeom prs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7" name="Group 46">
                <a:extLst>
                  <a:ext uri="{FF2B5EF4-FFF2-40B4-BE49-F238E27FC236}">
                    <a16:creationId xmlns:a16="http://schemas.microsoft.com/office/drawing/2014/main" id="{29B8E6BD-2732-4E67-83C8-1D8B34DD943F}"/>
                  </a:ext>
                </a:extLst>
              </p:cNvPr>
              <p:cNvGrpSpPr>
                <a:grpSpLocks noChangeAspect="1"/>
              </p:cNvGrpSpPr>
              <p:nvPr/>
            </p:nvGrpSpPr>
            <p:grpSpPr>
              <a:xfrm>
                <a:off x="4031091" y="4095174"/>
                <a:ext cx="1319549" cy="863703"/>
                <a:chOff x="2392680" y="2581223"/>
                <a:chExt cx="581759" cy="380787"/>
              </a:xfrm>
            </p:grpSpPr>
            <p:sp useBgFill="1">
              <p:nvSpPr>
                <p:cNvPr id="49" name="Freeform 55">
                  <a:extLst>
                    <a:ext uri="{FF2B5EF4-FFF2-40B4-BE49-F238E27FC236}">
                      <a16:creationId xmlns:a16="http://schemas.microsoft.com/office/drawing/2014/main" id="{A2589851-586F-429C-89F9-CD28AC4E1AD4}"/>
                    </a:ext>
                  </a:extLst>
                </p:cNvPr>
                <p:cNvSpPr>
                  <a:spLocks/>
                </p:cNvSpPr>
                <p:nvPr/>
              </p:nvSpPr>
              <p:spPr bwMode="auto">
                <a:xfrm>
                  <a:off x="2392680" y="2581223"/>
                  <a:ext cx="581759" cy="380787"/>
                </a:xfrm>
                <a:custGeom>
                  <a:avLst/>
                  <a:gdLst>
                    <a:gd name="T0" fmla="*/ 939 w 2306"/>
                    <a:gd name="T1" fmla="*/ 0 h 1518"/>
                    <a:gd name="T2" fmla="*/ 1004 w 2306"/>
                    <a:gd name="T3" fmla="*/ 12 h 1518"/>
                    <a:gd name="T4" fmla="*/ 1057 w 2306"/>
                    <a:gd name="T5" fmla="*/ 43 h 1518"/>
                    <a:gd name="T6" fmla="*/ 1098 w 2306"/>
                    <a:gd name="T7" fmla="*/ 91 h 1518"/>
                    <a:gd name="T8" fmla="*/ 1121 w 2306"/>
                    <a:gd name="T9" fmla="*/ 151 h 1518"/>
                    <a:gd name="T10" fmla="*/ 1123 w 2306"/>
                    <a:gd name="T11" fmla="*/ 230 h 1518"/>
                    <a:gd name="T12" fmla="*/ 1195 w 2306"/>
                    <a:gd name="T13" fmla="*/ 204 h 1518"/>
                    <a:gd name="T14" fmla="*/ 1206 w 2306"/>
                    <a:gd name="T15" fmla="*/ 154 h 1518"/>
                    <a:gd name="T16" fmla="*/ 1237 w 2306"/>
                    <a:gd name="T17" fmla="*/ 116 h 1518"/>
                    <a:gd name="T18" fmla="*/ 1281 w 2306"/>
                    <a:gd name="T19" fmla="*/ 94 h 1518"/>
                    <a:gd name="T20" fmla="*/ 1858 w 2306"/>
                    <a:gd name="T21" fmla="*/ 91 h 1518"/>
                    <a:gd name="T22" fmla="*/ 1876 w 2306"/>
                    <a:gd name="T23" fmla="*/ 96 h 1518"/>
                    <a:gd name="T24" fmla="*/ 1910 w 2306"/>
                    <a:gd name="T25" fmla="*/ 112 h 1518"/>
                    <a:gd name="T26" fmla="*/ 2272 w 2306"/>
                    <a:gd name="T27" fmla="*/ 472 h 1518"/>
                    <a:gd name="T28" fmla="*/ 2297 w 2306"/>
                    <a:gd name="T29" fmla="*/ 509 h 1518"/>
                    <a:gd name="T30" fmla="*/ 2305 w 2306"/>
                    <a:gd name="T31" fmla="*/ 551 h 1518"/>
                    <a:gd name="T32" fmla="*/ 2306 w 2306"/>
                    <a:gd name="T33" fmla="*/ 1405 h 1518"/>
                    <a:gd name="T34" fmla="*/ 2294 w 2306"/>
                    <a:gd name="T35" fmla="*/ 1455 h 1518"/>
                    <a:gd name="T36" fmla="*/ 2264 w 2306"/>
                    <a:gd name="T37" fmla="*/ 1494 h 1518"/>
                    <a:gd name="T38" fmla="*/ 2218 w 2306"/>
                    <a:gd name="T39" fmla="*/ 1515 h 1518"/>
                    <a:gd name="T40" fmla="*/ 1308 w 2306"/>
                    <a:gd name="T41" fmla="*/ 1518 h 1518"/>
                    <a:gd name="T42" fmla="*/ 1258 w 2306"/>
                    <a:gd name="T43" fmla="*/ 1506 h 1518"/>
                    <a:gd name="T44" fmla="*/ 1220 w 2306"/>
                    <a:gd name="T45" fmla="*/ 1476 h 1518"/>
                    <a:gd name="T46" fmla="*/ 1198 w 2306"/>
                    <a:gd name="T47" fmla="*/ 1431 h 1518"/>
                    <a:gd name="T48" fmla="*/ 1195 w 2306"/>
                    <a:gd name="T49" fmla="*/ 852 h 1518"/>
                    <a:gd name="T50" fmla="*/ 1048 w 2306"/>
                    <a:gd name="T51" fmla="*/ 974 h 1518"/>
                    <a:gd name="T52" fmla="*/ 1026 w 2306"/>
                    <a:gd name="T53" fmla="*/ 1033 h 1518"/>
                    <a:gd name="T54" fmla="*/ 985 w 2306"/>
                    <a:gd name="T55" fmla="*/ 1080 h 1518"/>
                    <a:gd name="T56" fmla="*/ 931 w 2306"/>
                    <a:gd name="T57" fmla="*/ 1111 h 1518"/>
                    <a:gd name="T58" fmla="*/ 867 w 2306"/>
                    <a:gd name="T59" fmla="*/ 1123 h 1518"/>
                    <a:gd name="T60" fmla="*/ 761 w 2306"/>
                    <a:gd name="T61" fmla="*/ 1120 h 1518"/>
                    <a:gd name="T62" fmla="*/ 699 w 2306"/>
                    <a:gd name="T63" fmla="*/ 1095 h 1518"/>
                    <a:gd name="T64" fmla="*/ 651 w 2306"/>
                    <a:gd name="T65" fmla="*/ 1053 h 1518"/>
                    <a:gd name="T66" fmla="*/ 620 w 2306"/>
                    <a:gd name="T67" fmla="*/ 995 h 1518"/>
                    <a:gd name="T68" fmla="*/ 322 w 2306"/>
                    <a:gd name="T69" fmla="*/ 931 h 1518"/>
                    <a:gd name="T70" fmla="*/ 257 w 2306"/>
                    <a:gd name="T71" fmla="*/ 943 h 1518"/>
                    <a:gd name="T72" fmla="*/ 151 w 2306"/>
                    <a:gd name="T73" fmla="*/ 940 h 1518"/>
                    <a:gd name="T74" fmla="*/ 92 w 2306"/>
                    <a:gd name="T75" fmla="*/ 918 h 1518"/>
                    <a:gd name="T76" fmla="*/ 43 w 2306"/>
                    <a:gd name="T77" fmla="*/ 878 h 1518"/>
                    <a:gd name="T78" fmla="*/ 12 w 2306"/>
                    <a:gd name="T79" fmla="*/ 823 h 1518"/>
                    <a:gd name="T80" fmla="*/ 0 w 2306"/>
                    <a:gd name="T81" fmla="*/ 758 h 1518"/>
                    <a:gd name="T82" fmla="*/ 3 w 2306"/>
                    <a:gd name="T83" fmla="*/ 654 h 1518"/>
                    <a:gd name="T84" fmla="*/ 25 w 2306"/>
                    <a:gd name="T85" fmla="*/ 594 h 1518"/>
                    <a:gd name="T86" fmla="*/ 65 w 2306"/>
                    <a:gd name="T87" fmla="*/ 546 h 1518"/>
                    <a:gd name="T88" fmla="*/ 120 w 2306"/>
                    <a:gd name="T89" fmla="*/ 514 h 1518"/>
                    <a:gd name="T90" fmla="*/ 185 w 2306"/>
                    <a:gd name="T91" fmla="*/ 503 h 1518"/>
                    <a:gd name="T92" fmla="*/ 289 w 2306"/>
                    <a:gd name="T93" fmla="*/ 506 h 1518"/>
                    <a:gd name="T94" fmla="*/ 397 w 2306"/>
                    <a:gd name="T95" fmla="*/ 480 h 1518"/>
                    <a:gd name="T96" fmla="*/ 418 w 2306"/>
                    <a:gd name="T97" fmla="*/ 417 h 1518"/>
                    <a:gd name="T98" fmla="*/ 460 w 2306"/>
                    <a:gd name="T99" fmla="*/ 369 h 1518"/>
                    <a:gd name="T100" fmla="*/ 514 w 2306"/>
                    <a:gd name="T101" fmla="*/ 335 h 1518"/>
                    <a:gd name="T102" fmla="*/ 580 w 2306"/>
                    <a:gd name="T103" fmla="*/ 323 h 1518"/>
                    <a:gd name="T104" fmla="*/ 682 w 2306"/>
                    <a:gd name="T105" fmla="*/ 244 h 1518"/>
                    <a:gd name="T106" fmla="*/ 686 w 2306"/>
                    <a:gd name="T107" fmla="*/ 151 h 1518"/>
                    <a:gd name="T108" fmla="*/ 708 w 2306"/>
                    <a:gd name="T109" fmla="*/ 91 h 1518"/>
                    <a:gd name="T110" fmla="*/ 748 w 2306"/>
                    <a:gd name="T111" fmla="*/ 43 h 1518"/>
                    <a:gd name="T112" fmla="*/ 803 w 2306"/>
                    <a:gd name="T113" fmla="*/ 12 h 1518"/>
                    <a:gd name="T114" fmla="*/ 867 w 2306"/>
                    <a:gd name="T115" fmla="*/ 0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06" h="1518">
                      <a:moveTo>
                        <a:pt x="867" y="0"/>
                      </a:moveTo>
                      <a:lnTo>
                        <a:pt x="939" y="0"/>
                      </a:lnTo>
                      <a:lnTo>
                        <a:pt x="972" y="3"/>
                      </a:lnTo>
                      <a:lnTo>
                        <a:pt x="1004" y="12"/>
                      </a:lnTo>
                      <a:lnTo>
                        <a:pt x="1032" y="25"/>
                      </a:lnTo>
                      <a:lnTo>
                        <a:pt x="1057" y="43"/>
                      </a:lnTo>
                      <a:lnTo>
                        <a:pt x="1080" y="66"/>
                      </a:lnTo>
                      <a:lnTo>
                        <a:pt x="1098" y="91"/>
                      </a:lnTo>
                      <a:lnTo>
                        <a:pt x="1111" y="119"/>
                      </a:lnTo>
                      <a:lnTo>
                        <a:pt x="1121" y="151"/>
                      </a:lnTo>
                      <a:lnTo>
                        <a:pt x="1123" y="184"/>
                      </a:lnTo>
                      <a:lnTo>
                        <a:pt x="1123" y="230"/>
                      </a:lnTo>
                      <a:lnTo>
                        <a:pt x="1195" y="302"/>
                      </a:lnTo>
                      <a:lnTo>
                        <a:pt x="1195" y="204"/>
                      </a:lnTo>
                      <a:lnTo>
                        <a:pt x="1198" y="177"/>
                      </a:lnTo>
                      <a:lnTo>
                        <a:pt x="1206" y="154"/>
                      </a:lnTo>
                      <a:lnTo>
                        <a:pt x="1220" y="133"/>
                      </a:lnTo>
                      <a:lnTo>
                        <a:pt x="1237" y="116"/>
                      </a:lnTo>
                      <a:lnTo>
                        <a:pt x="1258" y="102"/>
                      </a:lnTo>
                      <a:lnTo>
                        <a:pt x="1281" y="94"/>
                      </a:lnTo>
                      <a:lnTo>
                        <a:pt x="1308" y="91"/>
                      </a:lnTo>
                      <a:lnTo>
                        <a:pt x="1858" y="91"/>
                      </a:lnTo>
                      <a:lnTo>
                        <a:pt x="1858" y="93"/>
                      </a:lnTo>
                      <a:lnTo>
                        <a:pt x="1876" y="96"/>
                      </a:lnTo>
                      <a:lnTo>
                        <a:pt x="1894" y="102"/>
                      </a:lnTo>
                      <a:lnTo>
                        <a:pt x="1910" y="112"/>
                      </a:lnTo>
                      <a:lnTo>
                        <a:pt x="1925" y="125"/>
                      </a:lnTo>
                      <a:lnTo>
                        <a:pt x="2272" y="472"/>
                      </a:lnTo>
                      <a:lnTo>
                        <a:pt x="2287" y="489"/>
                      </a:lnTo>
                      <a:lnTo>
                        <a:pt x="2297" y="509"/>
                      </a:lnTo>
                      <a:lnTo>
                        <a:pt x="2303" y="530"/>
                      </a:lnTo>
                      <a:lnTo>
                        <a:pt x="2305" y="551"/>
                      </a:lnTo>
                      <a:lnTo>
                        <a:pt x="2306" y="551"/>
                      </a:lnTo>
                      <a:lnTo>
                        <a:pt x="2306" y="1405"/>
                      </a:lnTo>
                      <a:lnTo>
                        <a:pt x="2303" y="1431"/>
                      </a:lnTo>
                      <a:lnTo>
                        <a:pt x="2294" y="1455"/>
                      </a:lnTo>
                      <a:lnTo>
                        <a:pt x="2281" y="1476"/>
                      </a:lnTo>
                      <a:lnTo>
                        <a:pt x="2264" y="1494"/>
                      </a:lnTo>
                      <a:lnTo>
                        <a:pt x="2243" y="1506"/>
                      </a:lnTo>
                      <a:lnTo>
                        <a:pt x="2218" y="1515"/>
                      </a:lnTo>
                      <a:lnTo>
                        <a:pt x="2193" y="1518"/>
                      </a:lnTo>
                      <a:lnTo>
                        <a:pt x="1308" y="1518"/>
                      </a:lnTo>
                      <a:lnTo>
                        <a:pt x="1281" y="1515"/>
                      </a:lnTo>
                      <a:lnTo>
                        <a:pt x="1258" y="1506"/>
                      </a:lnTo>
                      <a:lnTo>
                        <a:pt x="1237" y="1494"/>
                      </a:lnTo>
                      <a:lnTo>
                        <a:pt x="1220" y="1476"/>
                      </a:lnTo>
                      <a:lnTo>
                        <a:pt x="1206" y="1455"/>
                      </a:lnTo>
                      <a:lnTo>
                        <a:pt x="1198" y="1431"/>
                      </a:lnTo>
                      <a:lnTo>
                        <a:pt x="1195" y="1405"/>
                      </a:lnTo>
                      <a:lnTo>
                        <a:pt x="1195" y="852"/>
                      </a:lnTo>
                      <a:lnTo>
                        <a:pt x="1051" y="941"/>
                      </a:lnTo>
                      <a:lnTo>
                        <a:pt x="1048" y="974"/>
                      </a:lnTo>
                      <a:lnTo>
                        <a:pt x="1039" y="1005"/>
                      </a:lnTo>
                      <a:lnTo>
                        <a:pt x="1026" y="1033"/>
                      </a:lnTo>
                      <a:lnTo>
                        <a:pt x="1007" y="1058"/>
                      </a:lnTo>
                      <a:lnTo>
                        <a:pt x="985" y="1080"/>
                      </a:lnTo>
                      <a:lnTo>
                        <a:pt x="959" y="1098"/>
                      </a:lnTo>
                      <a:lnTo>
                        <a:pt x="931" y="1111"/>
                      </a:lnTo>
                      <a:lnTo>
                        <a:pt x="900" y="1120"/>
                      </a:lnTo>
                      <a:lnTo>
                        <a:pt x="867" y="1123"/>
                      </a:lnTo>
                      <a:lnTo>
                        <a:pt x="795" y="1123"/>
                      </a:lnTo>
                      <a:lnTo>
                        <a:pt x="761" y="1120"/>
                      </a:lnTo>
                      <a:lnTo>
                        <a:pt x="729" y="1110"/>
                      </a:lnTo>
                      <a:lnTo>
                        <a:pt x="699" y="1095"/>
                      </a:lnTo>
                      <a:lnTo>
                        <a:pt x="673" y="1076"/>
                      </a:lnTo>
                      <a:lnTo>
                        <a:pt x="651" y="1053"/>
                      </a:lnTo>
                      <a:lnTo>
                        <a:pt x="633" y="1026"/>
                      </a:lnTo>
                      <a:lnTo>
                        <a:pt x="620" y="995"/>
                      </a:lnTo>
                      <a:lnTo>
                        <a:pt x="353" y="916"/>
                      </a:lnTo>
                      <a:lnTo>
                        <a:pt x="322" y="931"/>
                      </a:lnTo>
                      <a:lnTo>
                        <a:pt x="290" y="940"/>
                      </a:lnTo>
                      <a:lnTo>
                        <a:pt x="257" y="943"/>
                      </a:lnTo>
                      <a:lnTo>
                        <a:pt x="185" y="943"/>
                      </a:lnTo>
                      <a:lnTo>
                        <a:pt x="151" y="940"/>
                      </a:lnTo>
                      <a:lnTo>
                        <a:pt x="120" y="932"/>
                      </a:lnTo>
                      <a:lnTo>
                        <a:pt x="92" y="918"/>
                      </a:lnTo>
                      <a:lnTo>
                        <a:pt x="65" y="900"/>
                      </a:lnTo>
                      <a:lnTo>
                        <a:pt x="43" y="878"/>
                      </a:lnTo>
                      <a:lnTo>
                        <a:pt x="25" y="851"/>
                      </a:lnTo>
                      <a:lnTo>
                        <a:pt x="12" y="823"/>
                      </a:lnTo>
                      <a:lnTo>
                        <a:pt x="3" y="792"/>
                      </a:lnTo>
                      <a:lnTo>
                        <a:pt x="0" y="758"/>
                      </a:lnTo>
                      <a:lnTo>
                        <a:pt x="0" y="687"/>
                      </a:lnTo>
                      <a:lnTo>
                        <a:pt x="3" y="654"/>
                      </a:lnTo>
                      <a:lnTo>
                        <a:pt x="12" y="623"/>
                      </a:lnTo>
                      <a:lnTo>
                        <a:pt x="25" y="594"/>
                      </a:lnTo>
                      <a:lnTo>
                        <a:pt x="43" y="568"/>
                      </a:lnTo>
                      <a:lnTo>
                        <a:pt x="65" y="546"/>
                      </a:lnTo>
                      <a:lnTo>
                        <a:pt x="92" y="528"/>
                      </a:lnTo>
                      <a:lnTo>
                        <a:pt x="120" y="514"/>
                      </a:lnTo>
                      <a:lnTo>
                        <a:pt x="151" y="506"/>
                      </a:lnTo>
                      <a:lnTo>
                        <a:pt x="185" y="503"/>
                      </a:lnTo>
                      <a:lnTo>
                        <a:pt x="257" y="503"/>
                      </a:lnTo>
                      <a:lnTo>
                        <a:pt x="289" y="506"/>
                      </a:lnTo>
                      <a:lnTo>
                        <a:pt x="321" y="514"/>
                      </a:lnTo>
                      <a:lnTo>
                        <a:pt x="397" y="480"/>
                      </a:lnTo>
                      <a:lnTo>
                        <a:pt x="406" y="448"/>
                      </a:lnTo>
                      <a:lnTo>
                        <a:pt x="418" y="417"/>
                      </a:lnTo>
                      <a:lnTo>
                        <a:pt x="436" y="391"/>
                      </a:lnTo>
                      <a:lnTo>
                        <a:pt x="460" y="369"/>
                      </a:lnTo>
                      <a:lnTo>
                        <a:pt x="485" y="350"/>
                      </a:lnTo>
                      <a:lnTo>
                        <a:pt x="514" y="335"/>
                      </a:lnTo>
                      <a:lnTo>
                        <a:pt x="546" y="326"/>
                      </a:lnTo>
                      <a:lnTo>
                        <a:pt x="580" y="323"/>
                      </a:lnTo>
                      <a:lnTo>
                        <a:pt x="613" y="323"/>
                      </a:lnTo>
                      <a:lnTo>
                        <a:pt x="682" y="244"/>
                      </a:lnTo>
                      <a:lnTo>
                        <a:pt x="682" y="184"/>
                      </a:lnTo>
                      <a:lnTo>
                        <a:pt x="686" y="151"/>
                      </a:lnTo>
                      <a:lnTo>
                        <a:pt x="694" y="119"/>
                      </a:lnTo>
                      <a:lnTo>
                        <a:pt x="708" y="91"/>
                      </a:lnTo>
                      <a:lnTo>
                        <a:pt x="726" y="66"/>
                      </a:lnTo>
                      <a:lnTo>
                        <a:pt x="748" y="43"/>
                      </a:lnTo>
                      <a:lnTo>
                        <a:pt x="774" y="25"/>
                      </a:lnTo>
                      <a:lnTo>
                        <a:pt x="803" y="12"/>
                      </a:lnTo>
                      <a:lnTo>
                        <a:pt x="835" y="3"/>
                      </a:lnTo>
                      <a:lnTo>
                        <a:pt x="86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0933C5FC-4112-4C23-8ED8-77777B454D95}"/>
                    </a:ext>
                  </a:extLst>
                </p:cNvPr>
                <p:cNvSpPr>
                  <a:spLocks noEditPoints="1"/>
                </p:cNvSpPr>
                <p:nvPr/>
              </p:nvSpPr>
              <p:spPr bwMode="auto">
                <a:xfrm>
                  <a:off x="2722343" y="2632347"/>
                  <a:ext cx="223889" cy="301456"/>
                </a:xfrm>
                <a:custGeom>
                  <a:avLst/>
                  <a:gdLst>
                    <a:gd name="T0" fmla="*/ 95 w 885"/>
                    <a:gd name="T1" fmla="*/ 758 h 1201"/>
                    <a:gd name="T2" fmla="*/ 95 w 885"/>
                    <a:gd name="T3" fmla="*/ 1044 h 1201"/>
                    <a:gd name="T4" fmla="*/ 252 w 885"/>
                    <a:gd name="T5" fmla="*/ 1044 h 1201"/>
                    <a:gd name="T6" fmla="*/ 252 w 885"/>
                    <a:gd name="T7" fmla="*/ 758 h 1201"/>
                    <a:gd name="T8" fmla="*/ 95 w 885"/>
                    <a:gd name="T9" fmla="*/ 758 h 1201"/>
                    <a:gd name="T10" fmla="*/ 601 w 885"/>
                    <a:gd name="T11" fmla="*/ 695 h 1201"/>
                    <a:gd name="T12" fmla="*/ 601 w 885"/>
                    <a:gd name="T13" fmla="*/ 1044 h 1201"/>
                    <a:gd name="T14" fmla="*/ 758 w 885"/>
                    <a:gd name="T15" fmla="*/ 1044 h 1201"/>
                    <a:gd name="T16" fmla="*/ 758 w 885"/>
                    <a:gd name="T17" fmla="*/ 695 h 1201"/>
                    <a:gd name="T18" fmla="*/ 601 w 885"/>
                    <a:gd name="T19" fmla="*/ 695 h 1201"/>
                    <a:gd name="T20" fmla="*/ 347 w 885"/>
                    <a:gd name="T21" fmla="*/ 538 h 1201"/>
                    <a:gd name="T22" fmla="*/ 347 w 885"/>
                    <a:gd name="T23" fmla="*/ 1044 h 1201"/>
                    <a:gd name="T24" fmla="*/ 506 w 885"/>
                    <a:gd name="T25" fmla="*/ 1044 h 1201"/>
                    <a:gd name="T26" fmla="*/ 506 w 885"/>
                    <a:gd name="T27" fmla="*/ 538 h 1201"/>
                    <a:gd name="T28" fmla="*/ 347 w 885"/>
                    <a:gd name="T29" fmla="*/ 538 h 1201"/>
                    <a:gd name="T30" fmla="*/ 537 w 885"/>
                    <a:gd name="T31" fmla="*/ 0 h 1201"/>
                    <a:gd name="T32" fmla="*/ 885 w 885"/>
                    <a:gd name="T33" fmla="*/ 347 h 1201"/>
                    <a:gd name="T34" fmla="*/ 537 w 885"/>
                    <a:gd name="T35" fmla="*/ 347 h 1201"/>
                    <a:gd name="T36" fmla="*/ 537 w 885"/>
                    <a:gd name="T37" fmla="*/ 0 h 1201"/>
                    <a:gd name="T38" fmla="*/ 0 w 885"/>
                    <a:gd name="T39" fmla="*/ 0 h 1201"/>
                    <a:gd name="T40" fmla="*/ 442 w 885"/>
                    <a:gd name="T41" fmla="*/ 0 h 1201"/>
                    <a:gd name="T42" fmla="*/ 442 w 885"/>
                    <a:gd name="T43" fmla="*/ 443 h 1201"/>
                    <a:gd name="T44" fmla="*/ 885 w 885"/>
                    <a:gd name="T45" fmla="*/ 443 h 1201"/>
                    <a:gd name="T46" fmla="*/ 885 w 885"/>
                    <a:gd name="T47" fmla="*/ 1201 h 1201"/>
                    <a:gd name="T48" fmla="*/ 0 w 885"/>
                    <a:gd name="T49" fmla="*/ 1201 h 1201"/>
                    <a:gd name="T50" fmla="*/ 0 w 885"/>
                    <a:gd name="T51" fmla="*/ 631 h 1201"/>
                    <a:gd name="T52" fmla="*/ 33 w 885"/>
                    <a:gd name="T53" fmla="*/ 626 h 1201"/>
                    <a:gd name="T54" fmla="*/ 64 w 885"/>
                    <a:gd name="T55" fmla="*/ 618 h 1201"/>
                    <a:gd name="T56" fmla="*/ 95 w 885"/>
                    <a:gd name="T57" fmla="*/ 604 h 1201"/>
                    <a:gd name="T58" fmla="*/ 122 w 885"/>
                    <a:gd name="T59" fmla="*/ 587 h 1201"/>
                    <a:gd name="T60" fmla="*/ 147 w 885"/>
                    <a:gd name="T61" fmla="*/ 565 h 1201"/>
                    <a:gd name="T62" fmla="*/ 168 w 885"/>
                    <a:gd name="T63" fmla="*/ 540 h 1201"/>
                    <a:gd name="T64" fmla="*/ 186 w 885"/>
                    <a:gd name="T65" fmla="*/ 511 h 1201"/>
                    <a:gd name="T66" fmla="*/ 191 w 885"/>
                    <a:gd name="T67" fmla="*/ 501 h 1201"/>
                    <a:gd name="T68" fmla="*/ 202 w 885"/>
                    <a:gd name="T69" fmla="*/ 471 h 1201"/>
                    <a:gd name="T70" fmla="*/ 208 w 885"/>
                    <a:gd name="T71" fmla="*/ 441 h 1201"/>
                    <a:gd name="T72" fmla="*/ 210 w 885"/>
                    <a:gd name="T73" fmla="*/ 411 h 1201"/>
                    <a:gd name="T74" fmla="*/ 208 w 885"/>
                    <a:gd name="T75" fmla="*/ 376 h 1201"/>
                    <a:gd name="T76" fmla="*/ 199 w 885"/>
                    <a:gd name="T77" fmla="*/ 343 h 1201"/>
                    <a:gd name="T78" fmla="*/ 187 w 885"/>
                    <a:gd name="T79" fmla="*/ 313 h 1201"/>
                    <a:gd name="T80" fmla="*/ 170 w 885"/>
                    <a:gd name="T81" fmla="*/ 284 h 1201"/>
                    <a:gd name="T82" fmla="*/ 149 w 885"/>
                    <a:gd name="T83" fmla="*/ 259 h 1201"/>
                    <a:gd name="T84" fmla="*/ 124 w 885"/>
                    <a:gd name="T85" fmla="*/ 238 h 1201"/>
                    <a:gd name="T86" fmla="*/ 97 w 885"/>
                    <a:gd name="T87" fmla="*/ 220 h 1201"/>
                    <a:gd name="T88" fmla="*/ 66 w 885"/>
                    <a:gd name="T89" fmla="*/ 205 h 1201"/>
                    <a:gd name="T90" fmla="*/ 34 w 885"/>
                    <a:gd name="T91" fmla="*/ 196 h 1201"/>
                    <a:gd name="T92" fmla="*/ 0 w 885"/>
                    <a:gd name="T93" fmla="*/ 192 h 1201"/>
                    <a:gd name="T94" fmla="*/ 0 w 885"/>
                    <a:gd name="T95" fmla="*/ 0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5" h="1201">
                      <a:moveTo>
                        <a:pt x="95" y="758"/>
                      </a:moveTo>
                      <a:lnTo>
                        <a:pt x="95" y="1044"/>
                      </a:lnTo>
                      <a:lnTo>
                        <a:pt x="252" y="1044"/>
                      </a:lnTo>
                      <a:lnTo>
                        <a:pt x="252" y="758"/>
                      </a:lnTo>
                      <a:lnTo>
                        <a:pt x="95" y="758"/>
                      </a:lnTo>
                      <a:close/>
                      <a:moveTo>
                        <a:pt x="601" y="695"/>
                      </a:moveTo>
                      <a:lnTo>
                        <a:pt x="601" y="1044"/>
                      </a:lnTo>
                      <a:lnTo>
                        <a:pt x="758" y="1044"/>
                      </a:lnTo>
                      <a:lnTo>
                        <a:pt x="758" y="695"/>
                      </a:lnTo>
                      <a:lnTo>
                        <a:pt x="601" y="695"/>
                      </a:lnTo>
                      <a:close/>
                      <a:moveTo>
                        <a:pt x="347" y="538"/>
                      </a:moveTo>
                      <a:lnTo>
                        <a:pt x="347" y="1044"/>
                      </a:lnTo>
                      <a:lnTo>
                        <a:pt x="506" y="1044"/>
                      </a:lnTo>
                      <a:lnTo>
                        <a:pt x="506" y="538"/>
                      </a:lnTo>
                      <a:lnTo>
                        <a:pt x="347" y="538"/>
                      </a:lnTo>
                      <a:close/>
                      <a:moveTo>
                        <a:pt x="537" y="0"/>
                      </a:moveTo>
                      <a:lnTo>
                        <a:pt x="885" y="347"/>
                      </a:lnTo>
                      <a:lnTo>
                        <a:pt x="537" y="347"/>
                      </a:lnTo>
                      <a:lnTo>
                        <a:pt x="537" y="0"/>
                      </a:lnTo>
                      <a:close/>
                      <a:moveTo>
                        <a:pt x="0" y="0"/>
                      </a:moveTo>
                      <a:lnTo>
                        <a:pt x="442" y="0"/>
                      </a:lnTo>
                      <a:lnTo>
                        <a:pt x="442" y="443"/>
                      </a:lnTo>
                      <a:lnTo>
                        <a:pt x="885" y="443"/>
                      </a:lnTo>
                      <a:lnTo>
                        <a:pt x="885" y="1201"/>
                      </a:lnTo>
                      <a:lnTo>
                        <a:pt x="0" y="1201"/>
                      </a:lnTo>
                      <a:lnTo>
                        <a:pt x="0" y="631"/>
                      </a:lnTo>
                      <a:lnTo>
                        <a:pt x="33" y="626"/>
                      </a:lnTo>
                      <a:lnTo>
                        <a:pt x="64" y="618"/>
                      </a:lnTo>
                      <a:lnTo>
                        <a:pt x="95" y="604"/>
                      </a:lnTo>
                      <a:lnTo>
                        <a:pt x="122" y="587"/>
                      </a:lnTo>
                      <a:lnTo>
                        <a:pt x="147" y="565"/>
                      </a:lnTo>
                      <a:lnTo>
                        <a:pt x="168" y="540"/>
                      </a:lnTo>
                      <a:lnTo>
                        <a:pt x="186" y="511"/>
                      </a:lnTo>
                      <a:lnTo>
                        <a:pt x="191" y="501"/>
                      </a:lnTo>
                      <a:lnTo>
                        <a:pt x="202" y="471"/>
                      </a:lnTo>
                      <a:lnTo>
                        <a:pt x="208" y="441"/>
                      </a:lnTo>
                      <a:lnTo>
                        <a:pt x="210" y="411"/>
                      </a:lnTo>
                      <a:lnTo>
                        <a:pt x="208" y="376"/>
                      </a:lnTo>
                      <a:lnTo>
                        <a:pt x="199" y="343"/>
                      </a:lnTo>
                      <a:lnTo>
                        <a:pt x="187" y="313"/>
                      </a:lnTo>
                      <a:lnTo>
                        <a:pt x="170" y="284"/>
                      </a:lnTo>
                      <a:lnTo>
                        <a:pt x="149" y="259"/>
                      </a:lnTo>
                      <a:lnTo>
                        <a:pt x="124" y="238"/>
                      </a:lnTo>
                      <a:lnTo>
                        <a:pt x="97" y="220"/>
                      </a:lnTo>
                      <a:lnTo>
                        <a:pt x="66" y="205"/>
                      </a:lnTo>
                      <a:lnTo>
                        <a:pt x="34" y="196"/>
                      </a:lnTo>
                      <a:lnTo>
                        <a:pt x="0" y="192"/>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D7918AAA-2AB0-4704-862A-F6700F0D37A1}"/>
                    </a:ext>
                  </a:extLst>
                </p:cNvPr>
                <p:cNvSpPr>
                  <a:spLocks noEditPoints="1"/>
                </p:cNvSpPr>
                <p:nvPr/>
              </p:nvSpPr>
              <p:spPr bwMode="auto">
                <a:xfrm>
                  <a:off x="2420886" y="2609429"/>
                  <a:ext cx="326138" cy="225652"/>
                </a:xfrm>
                <a:custGeom>
                  <a:avLst/>
                  <a:gdLst>
                    <a:gd name="T0" fmla="*/ 611 w 1293"/>
                    <a:gd name="T1" fmla="*/ 485 h 898"/>
                    <a:gd name="T2" fmla="*/ 600 w 1293"/>
                    <a:gd name="T3" fmla="*/ 517 h 898"/>
                    <a:gd name="T4" fmla="*/ 574 w 1293"/>
                    <a:gd name="T5" fmla="*/ 536 h 898"/>
                    <a:gd name="T6" fmla="*/ 449 w 1293"/>
                    <a:gd name="T7" fmla="*/ 539 h 898"/>
                    <a:gd name="T8" fmla="*/ 416 w 1293"/>
                    <a:gd name="T9" fmla="*/ 527 h 898"/>
                    <a:gd name="T10" fmla="*/ 216 w 1293"/>
                    <a:gd name="T11" fmla="*/ 601 h 898"/>
                    <a:gd name="T12" fmla="*/ 613 w 1293"/>
                    <a:gd name="T13" fmla="*/ 722 h 898"/>
                    <a:gd name="T14" fmla="*/ 632 w 1293"/>
                    <a:gd name="T15" fmla="*/ 693 h 898"/>
                    <a:gd name="T16" fmla="*/ 664 w 1293"/>
                    <a:gd name="T17" fmla="*/ 683 h 898"/>
                    <a:gd name="T18" fmla="*/ 784 w 1293"/>
                    <a:gd name="T19" fmla="*/ 684 h 898"/>
                    <a:gd name="T20" fmla="*/ 805 w 1293"/>
                    <a:gd name="T21" fmla="*/ 694 h 898"/>
                    <a:gd name="T22" fmla="*/ 611 w 1293"/>
                    <a:gd name="T23" fmla="*/ 479 h 898"/>
                    <a:gd name="T24" fmla="*/ 844 w 1293"/>
                    <a:gd name="T25" fmla="*/ 216 h 898"/>
                    <a:gd name="T26" fmla="*/ 610 w 1293"/>
                    <a:gd name="T27" fmla="*/ 366 h 898"/>
                    <a:gd name="T28" fmla="*/ 611 w 1293"/>
                    <a:gd name="T29" fmla="*/ 377 h 898"/>
                    <a:gd name="T30" fmla="*/ 1088 w 1293"/>
                    <a:gd name="T31" fmla="*/ 456 h 898"/>
                    <a:gd name="T32" fmla="*/ 736 w 1293"/>
                    <a:gd name="T33" fmla="*/ 0 h 898"/>
                    <a:gd name="T34" fmla="*/ 861 w 1293"/>
                    <a:gd name="T35" fmla="*/ 2 h 898"/>
                    <a:gd name="T36" fmla="*/ 887 w 1293"/>
                    <a:gd name="T37" fmla="*/ 22 h 898"/>
                    <a:gd name="T38" fmla="*/ 898 w 1293"/>
                    <a:gd name="T39" fmla="*/ 54 h 898"/>
                    <a:gd name="T40" fmla="*/ 898 w 1293"/>
                    <a:gd name="T41" fmla="*/ 164 h 898"/>
                    <a:gd name="T42" fmla="*/ 1161 w 1293"/>
                    <a:gd name="T43" fmla="*/ 398 h 898"/>
                    <a:gd name="T44" fmla="*/ 1210 w 1293"/>
                    <a:gd name="T45" fmla="*/ 398 h 898"/>
                    <a:gd name="T46" fmla="*/ 1253 w 1293"/>
                    <a:gd name="T47" fmla="*/ 418 h 898"/>
                    <a:gd name="T48" fmla="*/ 1282 w 1293"/>
                    <a:gd name="T49" fmla="*/ 455 h 898"/>
                    <a:gd name="T50" fmla="*/ 1293 w 1293"/>
                    <a:gd name="T51" fmla="*/ 503 h 898"/>
                    <a:gd name="T52" fmla="*/ 1282 w 1293"/>
                    <a:gd name="T53" fmla="*/ 550 h 898"/>
                    <a:gd name="T54" fmla="*/ 1253 w 1293"/>
                    <a:gd name="T55" fmla="*/ 586 h 898"/>
                    <a:gd name="T56" fmla="*/ 1210 w 1293"/>
                    <a:gd name="T57" fmla="*/ 608 h 898"/>
                    <a:gd name="T58" fmla="*/ 1161 w 1293"/>
                    <a:gd name="T59" fmla="*/ 608 h 898"/>
                    <a:gd name="T60" fmla="*/ 1118 w 1293"/>
                    <a:gd name="T61" fmla="*/ 586 h 898"/>
                    <a:gd name="T62" fmla="*/ 826 w 1293"/>
                    <a:gd name="T63" fmla="*/ 844 h 898"/>
                    <a:gd name="T64" fmla="*/ 816 w 1293"/>
                    <a:gd name="T65" fmla="*/ 876 h 898"/>
                    <a:gd name="T66" fmla="*/ 789 w 1293"/>
                    <a:gd name="T67" fmla="*/ 895 h 898"/>
                    <a:gd name="T68" fmla="*/ 664 w 1293"/>
                    <a:gd name="T69" fmla="*/ 898 h 898"/>
                    <a:gd name="T70" fmla="*/ 633 w 1293"/>
                    <a:gd name="T71" fmla="*/ 887 h 898"/>
                    <a:gd name="T72" fmla="*/ 613 w 1293"/>
                    <a:gd name="T73" fmla="*/ 861 h 898"/>
                    <a:gd name="T74" fmla="*/ 611 w 1293"/>
                    <a:gd name="T75" fmla="*/ 796 h 898"/>
                    <a:gd name="T76" fmla="*/ 206 w 1293"/>
                    <a:gd name="T77" fmla="*/ 695 h 898"/>
                    <a:gd name="T78" fmla="*/ 179 w 1293"/>
                    <a:gd name="T79" fmla="*/ 715 h 898"/>
                    <a:gd name="T80" fmla="*/ 54 w 1293"/>
                    <a:gd name="T81" fmla="*/ 718 h 898"/>
                    <a:gd name="T82" fmla="*/ 22 w 1293"/>
                    <a:gd name="T83" fmla="*/ 708 h 898"/>
                    <a:gd name="T84" fmla="*/ 2 w 1293"/>
                    <a:gd name="T85" fmla="*/ 681 h 898"/>
                    <a:gd name="T86" fmla="*/ 0 w 1293"/>
                    <a:gd name="T87" fmla="*/ 557 h 898"/>
                    <a:gd name="T88" fmla="*/ 11 w 1293"/>
                    <a:gd name="T89" fmla="*/ 525 h 898"/>
                    <a:gd name="T90" fmla="*/ 37 w 1293"/>
                    <a:gd name="T91" fmla="*/ 505 h 898"/>
                    <a:gd name="T92" fmla="*/ 162 w 1293"/>
                    <a:gd name="T93" fmla="*/ 503 h 898"/>
                    <a:gd name="T94" fmla="*/ 194 w 1293"/>
                    <a:gd name="T95" fmla="*/ 513 h 898"/>
                    <a:gd name="T96" fmla="*/ 395 w 1293"/>
                    <a:gd name="T97" fmla="*/ 441 h 898"/>
                    <a:gd name="T98" fmla="*/ 397 w 1293"/>
                    <a:gd name="T99" fmla="*/ 360 h 898"/>
                    <a:gd name="T100" fmla="*/ 417 w 1293"/>
                    <a:gd name="T101" fmla="*/ 334 h 898"/>
                    <a:gd name="T102" fmla="*/ 449 w 1293"/>
                    <a:gd name="T103" fmla="*/ 323 h 898"/>
                    <a:gd name="T104" fmla="*/ 683 w 1293"/>
                    <a:gd name="T105" fmla="*/ 173 h 898"/>
                    <a:gd name="T106" fmla="*/ 682 w 1293"/>
                    <a:gd name="T107" fmla="*/ 162 h 898"/>
                    <a:gd name="T108" fmla="*/ 685 w 1293"/>
                    <a:gd name="T109" fmla="*/ 37 h 898"/>
                    <a:gd name="T110" fmla="*/ 705 w 1293"/>
                    <a:gd name="T111" fmla="*/ 11 h 898"/>
                    <a:gd name="T112" fmla="*/ 736 w 1293"/>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3" h="898">
                      <a:moveTo>
                        <a:pt x="611" y="479"/>
                      </a:moveTo>
                      <a:lnTo>
                        <a:pt x="611" y="485"/>
                      </a:lnTo>
                      <a:lnTo>
                        <a:pt x="607" y="502"/>
                      </a:lnTo>
                      <a:lnTo>
                        <a:pt x="600" y="517"/>
                      </a:lnTo>
                      <a:lnTo>
                        <a:pt x="588" y="528"/>
                      </a:lnTo>
                      <a:lnTo>
                        <a:pt x="574" y="536"/>
                      </a:lnTo>
                      <a:lnTo>
                        <a:pt x="557" y="539"/>
                      </a:lnTo>
                      <a:lnTo>
                        <a:pt x="449" y="539"/>
                      </a:lnTo>
                      <a:lnTo>
                        <a:pt x="431" y="536"/>
                      </a:lnTo>
                      <a:lnTo>
                        <a:pt x="416" y="527"/>
                      </a:lnTo>
                      <a:lnTo>
                        <a:pt x="405" y="516"/>
                      </a:lnTo>
                      <a:lnTo>
                        <a:pt x="216" y="601"/>
                      </a:lnTo>
                      <a:lnTo>
                        <a:pt x="216" y="604"/>
                      </a:lnTo>
                      <a:lnTo>
                        <a:pt x="613" y="722"/>
                      </a:lnTo>
                      <a:lnTo>
                        <a:pt x="620" y="706"/>
                      </a:lnTo>
                      <a:lnTo>
                        <a:pt x="632" y="693"/>
                      </a:lnTo>
                      <a:lnTo>
                        <a:pt x="647" y="686"/>
                      </a:lnTo>
                      <a:lnTo>
                        <a:pt x="664" y="683"/>
                      </a:lnTo>
                      <a:lnTo>
                        <a:pt x="772" y="683"/>
                      </a:lnTo>
                      <a:lnTo>
                        <a:pt x="784" y="684"/>
                      </a:lnTo>
                      <a:lnTo>
                        <a:pt x="795" y="688"/>
                      </a:lnTo>
                      <a:lnTo>
                        <a:pt x="805" y="694"/>
                      </a:lnTo>
                      <a:lnTo>
                        <a:pt x="1076" y="527"/>
                      </a:lnTo>
                      <a:lnTo>
                        <a:pt x="611" y="479"/>
                      </a:lnTo>
                      <a:close/>
                      <a:moveTo>
                        <a:pt x="846" y="216"/>
                      </a:moveTo>
                      <a:lnTo>
                        <a:pt x="844" y="216"/>
                      </a:lnTo>
                      <a:lnTo>
                        <a:pt x="743" y="216"/>
                      </a:lnTo>
                      <a:lnTo>
                        <a:pt x="610" y="366"/>
                      </a:lnTo>
                      <a:lnTo>
                        <a:pt x="610" y="371"/>
                      </a:lnTo>
                      <a:lnTo>
                        <a:pt x="611" y="377"/>
                      </a:lnTo>
                      <a:lnTo>
                        <a:pt x="611" y="406"/>
                      </a:lnTo>
                      <a:lnTo>
                        <a:pt x="1088" y="456"/>
                      </a:lnTo>
                      <a:lnTo>
                        <a:pt x="846" y="216"/>
                      </a:lnTo>
                      <a:close/>
                      <a:moveTo>
                        <a:pt x="736" y="0"/>
                      </a:moveTo>
                      <a:lnTo>
                        <a:pt x="844" y="0"/>
                      </a:lnTo>
                      <a:lnTo>
                        <a:pt x="861" y="2"/>
                      </a:lnTo>
                      <a:lnTo>
                        <a:pt x="876" y="11"/>
                      </a:lnTo>
                      <a:lnTo>
                        <a:pt x="887" y="22"/>
                      </a:lnTo>
                      <a:lnTo>
                        <a:pt x="895" y="37"/>
                      </a:lnTo>
                      <a:lnTo>
                        <a:pt x="898" y="54"/>
                      </a:lnTo>
                      <a:lnTo>
                        <a:pt x="898" y="162"/>
                      </a:lnTo>
                      <a:lnTo>
                        <a:pt x="898" y="164"/>
                      </a:lnTo>
                      <a:lnTo>
                        <a:pt x="1139" y="406"/>
                      </a:lnTo>
                      <a:lnTo>
                        <a:pt x="1161" y="398"/>
                      </a:lnTo>
                      <a:lnTo>
                        <a:pt x="1185" y="395"/>
                      </a:lnTo>
                      <a:lnTo>
                        <a:pt x="1210" y="398"/>
                      </a:lnTo>
                      <a:lnTo>
                        <a:pt x="1233" y="406"/>
                      </a:lnTo>
                      <a:lnTo>
                        <a:pt x="1253" y="418"/>
                      </a:lnTo>
                      <a:lnTo>
                        <a:pt x="1269" y="435"/>
                      </a:lnTo>
                      <a:lnTo>
                        <a:pt x="1282" y="455"/>
                      </a:lnTo>
                      <a:lnTo>
                        <a:pt x="1290" y="478"/>
                      </a:lnTo>
                      <a:lnTo>
                        <a:pt x="1293" y="503"/>
                      </a:lnTo>
                      <a:lnTo>
                        <a:pt x="1290" y="527"/>
                      </a:lnTo>
                      <a:lnTo>
                        <a:pt x="1282" y="550"/>
                      </a:lnTo>
                      <a:lnTo>
                        <a:pt x="1269" y="571"/>
                      </a:lnTo>
                      <a:lnTo>
                        <a:pt x="1253" y="586"/>
                      </a:lnTo>
                      <a:lnTo>
                        <a:pt x="1233" y="599"/>
                      </a:lnTo>
                      <a:lnTo>
                        <a:pt x="1210" y="608"/>
                      </a:lnTo>
                      <a:lnTo>
                        <a:pt x="1185" y="611"/>
                      </a:lnTo>
                      <a:lnTo>
                        <a:pt x="1161" y="608"/>
                      </a:lnTo>
                      <a:lnTo>
                        <a:pt x="1138" y="599"/>
                      </a:lnTo>
                      <a:lnTo>
                        <a:pt x="1118" y="586"/>
                      </a:lnTo>
                      <a:lnTo>
                        <a:pt x="826" y="766"/>
                      </a:lnTo>
                      <a:lnTo>
                        <a:pt x="826" y="844"/>
                      </a:lnTo>
                      <a:lnTo>
                        <a:pt x="823" y="861"/>
                      </a:lnTo>
                      <a:lnTo>
                        <a:pt x="816" y="876"/>
                      </a:lnTo>
                      <a:lnTo>
                        <a:pt x="804" y="887"/>
                      </a:lnTo>
                      <a:lnTo>
                        <a:pt x="789" y="895"/>
                      </a:lnTo>
                      <a:lnTo>
                        <a:pt x="772" y="898"/>
                      </a:lnTo>
                      <a:lnTo>
                        <a:pt x="664" y="898"/>
                      </a:lnTo>
                      <a:lnTo>
                        <a:pt x="648" y="895"/>
                      </a:lnTo>
                      <a:lnTo>
                        <a:pt x="633" y="887"/>
                      </a:lnTo>
                      <a:lnTo>
                        <a:pt x="621" y="876"/>
                      </a:lnTo>
                      <a:lnTo>
                        <a:pt x="613" y="861"/>
                      </a:lnTo>
                      <a:lnTo>
                        <a:pt x="611" y="844"/>
                      </a:lnTo>
                      <a:lnTo>
                        <a:pt x="611" y="796"/>
                      </a:lnTo>
                      <a:lnTo>
                        <a:pt x="213" y="679"/>
                      </a:lnTo>
                      <a:lnTo>
                        <a:pt x="206" y="695"/>
                      </a:lnTo>
                      <a:lnTo>
                        <a:pt x="194" y="707"/>
                      </a:lnTo>
                      <a:lnTo>
                        <a:pt x="179" y="715"/>
                      </a:lnTo>
                      <a:lnTo>
                        <a:pt x="162" y="718"/>
                      </a:lnTo>
                      <a:lnTo>
                        <a:pt x="54" y="718"/>
                      </a:lnTo>
                      <a:lnTo>
                        <a:pt x="37" y="715"/>
                      </a:lnTo>
                      <a:lnTo>
                        <a:pt x="22" y="708"/>
                      </a:lnTo>
                      <a:lnTo>
                        <a:pt x="11" y="696"/>
                      </a:lnTo>
                      <a:lnTo>
                        <a:pt x="2" y="681"/>
                      </a:lnTo>
                      <a:lnTo>
                        <a:pt x="0" y="665"/>
                      </a:lnTo>
                      <a:lnTo>
                        <a:pt x="0" y="557"/>
                      </a:lnTo>
                      <a:lnTo>
                        <a:pt x="2" y="540"/>
                      </a:lnTo>
                      <a:lnTo>
                        <a:pt x="11" y="525"/>
                      </a:lnTo>
                      <a:lnTo>
                        <a:pt x="22" y="513"/>
                      </a:lnTo>
                      <a:lnTo>
                        <a:pt x="37" y="505"/>
                      </a:lnTo>
                      <a:lnTo>
                        <a:pt x="54" y="503"/>
                      </a:lnTo>
                      <a:lnTo>
                        <a:pt x="162" y="503"/>
                      </a:lnTo>
                      <a:lnTo>
                        <a:pt x="179" y="506"/>
                      </a:lnTo>
                      <a:lnTo>
                        <a:pt x="194" y="513"/>
                      </a:lnTo>
                      <a:lnTo>
                        <a:pt x="206" y="526"/>
                      </a:lnTo>
                      <a:lnTo>
                        <a:pt x="395" y="441"/>
                      </a:lnTo>
                      <a:lnTo>
                        <a:pt x="395" y="377"/>
                      </a:lnTo>
                      <a:lnTo>
                        <a:pt x="397" y="360"/>
                      </a:lnTo>
                      <a:lnTo>
                        <a:pt x="406" y="346"/>
                      </a:lnTo>
                      <a:lnTo>
                        <a:pt x="417" y="334"/>
                      </a:lnTo>
                      <a:lnTo>
                        <a:pt x="432" y="325"/>
                      </a:lnTo>
                      <a:lnTo>
                        <a:pt x="449" y="323"/>
                      </a:lnTo>
                      <a:lnTo>
                        <a:pt x="550" y="323"/>
                      </a:lnTo>
                      <a:lnTo>
                        <a:pt x="683" y="173"/>
                      </a:lnTo>
                      <a:lnTo>
                        <a:pt x="682" y="167"/>
                      </a:lnTo>
                      <a:lnTo>
                        <a:pt x="682" y="162"/>
                      </a:lnTo>
                      <a:lnTo>
                        <a:pt x="682" y="54"/>
                      </a:lnTo>
                      <a:lnTo>
                        <a:pt x="685" y="37"/>
                      </a:lnTo>
                      <a:lnTo>
                        <a:pt x="693" y="22"/>
                      </a:lnTo>
                      <a:lnTo>
                        <a:pt x="705" y="11"/>
                      </a:lnTo>
                      <a:lnTo>
                        <a:pt x="719" y="2"/>
                      </a:lnTo>
                      <a:lnTo>
                        <a:pt x="736"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9" name="TextBox 58">
              <a:extLst>
                <a:ext uri="{FF2B5EF4-FFF2-40B4-BE49-F238E27FC236}">
                  <a16:creationId xmlns:a16="http://schemas.microsoft.com/office/drawing/2014/main" id="{E11B1209-39C5-4770-8872-133C629C113F}"/>
                </a:ext>
              </a:extLst>
            </p:cNvPr>
            <p:cNvSpPr txBox="1"/>
            <p:nvPr/>
          </p:nvSpPr>
          <p:spPr>
            <a:xfrm>
              <a:off x="4540526" y="4942953"/>
              <a:ext cx="1299473" cy="264899"/>
            </a:xfrm>
            <a:prstGeom prst="rect">
              <a:avLst/>
            </a:prstGeom>
            <a:noFill/>
            <a:effectLst/>
          </p:spPr>
          <p:txBody>
            <a:bodyPr wrap="square" lIns="0" tIns="0" rIns="0" bIns="0" rtlCol="0">
              <a:noAutofit/>
            </a:bodyPr>
            <a:lstStyle/>
            <a:p>
              <a:pPr algn="ctr" eaLnBrk="0" hangingPunct="0">
                <a:lnSpc>
                  <a:spcPts val="1800"/>
                </a:lnSpc>
              </a:pPr>
              <a:r>
                <a:rPr lang="en-US" sz="1400" b="1" dirty="0"/>
                <a:t>Use the Model</a:t>
              </a:r>
              <a:endParaRPr lang="en-US" sz="1400" b="1" dirty="0">
                <a:ea typeface="+mn-ea"/>
                <a:cs typeface="+mn-cs"/>
              </a:endParaRPr>
            </a:p>
          </p:txBody>
        </p:sp>
      </p:grpSp>
      <p:grpSp>
        <p:nvGrpSpPr>
          <p:cNvPr id="63" name="Group 62">
            <a:extLst>
              <a:ext uri="{FF2B5EF4-FFF2-40B4-BE49-F238E27FC236}">
                <a16:creationId xmlns:a16="http://schemas.microsoft.com/office/drawing/2014/main" id="{886489DA-705D-44B3-A0E5-228AFF16FE63}"/>
              </a:ext>
            </a:extLst>
          </p:cNvPr>
          <p:cNvGrpSpPr/>
          <p:nvPr/>
        </p:nvGrpSpPr>
        <p:grpSpPr>
          <a:xfrm>
            <a:off x="8140278" y="3931382"/>
            <a:ext cx="1299473" cy="1160116"/>
            <a:chOff x="7784043" y="3989423"/>
            <a:chExt cx="1299473" cy="1160116"/>
          </a:xfrm>
        </p:grpSpPr>
        <p:grpSp>
          <p:nvGrpSpPr>
            <p:cNvPr id="54" name="Group 53">
              <a:extLst>
                <a:ext uri="{FF2B5EF4-FFF2-40B4-BE49-F238E27FC236}">
                  <a16:creationId xmlns:a16="http://schemas.microsoft.com/office/drawing/2014/main" id="{1AB8366C-2BCC-41F0-A760-697591F85054}"/>
                </a:ext>
              </a:extLst>
            </p:cNvPr>
            <p:cNvGrpSpPr>
              <a:grpSpLocks noChangeAspect="1"/>
            </p:cNvGrpSpPr>
            <p:nvPr/>
          </p:nvGrpSpPr>
          <p:grpSpPr>
            <a:xfrm>
              <a:off x="7989941" y="3989423"/>
              <a:ext cx="805442" cy="877085"/>
              <a:chOff x="6382512" y="2472561"/>
              <a:chExt cx="629782" cy="685800"/>
            </a:xfrm>
          </p:grpSpPr>
          <p:sp useBgFill="1">
            <p:nvSpPr>
              <p:cNvPr id="55" name="Freeform 28">
                <a:extLst>
                  <a:ext uri="{FF2B5EF4-FFF2-40B4-BE49-F238E27FC236}">
                    <a16:creationId xmlns:a16="http://schemas.microsoft.com/office/drawing/2014/main" id="{0A7E61BD-9D0B-4334-B93F-19F7FB739D1C}"/>
                  </a:ext>
                </a:extLst>
              </p:cNvPr>
              <p:cNvSpPr>
                <a:spLocks/>
              </p:cNvSpPr>
              <p:nvPr/>
            </p:nvSpPr>
            <p:spPr bwMode="auto">
              <a:xfrm>
                <a:off x="6382512" y="2472561"/>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9">
                <a:extLst>
                  <a:ext uri="{FF2B5EF4-FFF2-40B4-BE49-F238E27FC236}">
                    <a16:creationId xmlns:a16="http://schemas.microsoft.com/office/drawing/2014/main" id="{F8D44F3F-2C76-4188-AC50-DFDA2C0F8E07}"/>
                  </a:ext>
                </a:extLst>
              </p:cNvPr>
              <p:cNvSpPr>
                <a:spLocks noEditPoints="1"/>
              </p:cNvSpPr>
              <p:nvPr/>
            </p:nvSpPr>
            <p:spPr bwMode="auto">
              <a:xfrm>
                <a:off x="6409672" y="2499721"/>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30">
                <a:extLst>
                  <a:ext uri="{FF2B5EF4-FFF2-40B4-BE49-F238E27FC236}">
                    <a16:creationId xmlns:a16="http://schemas.microsoft.com/office/drawing/2014/main" id="{545A2833-A3C9-4EDB-8097-6A45747FB624}"/>
                  </a:ext>
                </a:extLst>
              </p:cNvPr>
              <p:cNvSpPr>
                <a:spLocks noEditPoints="1"/>
              </p:cNvSpPr>
              <p:nvPr/>
            </p:nvSpPr>
            <p:spPr bwMode="auto">
              <a:xfrm>
                <a:off x="6436833" y="2526882"/>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31">
                <a:extLst>
                  <a:ext uri="{FF2B5EF4-FFF2-40B4-BE49-F238E27FC236}">
                    <a16:creationId xmlns:a16="http://schemas.microsoft.com/office/drawing/2014/main" id="{369D268A-8DC5-47F6-8F12-0FBD033FEEE0}"/>
                  </a:ext>
                </a:extLst>
              </p:cNvPr>
              <p:cNvSpPr>
                <a:spLocks noEditPoints="1"/>
              </p:cNvSpPr>
              <p:nvPr/>
            </p:nvSpPr>
            <p:spPr bwMode="auto">
              <a:xfrm>
                <a:off x="6487759" y="2555740"/>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FF88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0" name="TextBox 59">
              <a:extLst>
                <a:ext uri="{FF2B5EF4-FFF2-40B4-BE49-F238E27FC236}">
                  <a16:creationId xmlns:a16="http://schemas.microsoft.com/office/drawing/2014/main" id="{B4FD113C-8253-4DA6-B704-5949542AD46D}"/>
                </a:ext>
              </a:extLst>
            </p:cNvPr>
            <p:cNvSpPr txBox="1"/>
            <p:nvPr/>
          </p:nvSpPr>
          <p:spPr>
            <a:xfrm>
              <a:off x="7784043" y="4884640"/>
              <a:ext cx="1299473" cy="264899"/>
            </a:xfrm>
            <a:prstGeom prst="rect">
              <a:avLst/>
            </a:prstGeom>
            <a:noFill/>
            <a:effectLst/>
          </p:spPr>
          <p:txBody>
            <a:bodyPr wrap="square" lIns="0" tIns="0" rIns="0" bIns="0" rtlCol="0">
              <a:noAutofit/>
            </a:bodyPr>
            <a:lstStyle/>
            <a:p>
              <a:pPr algn="ctr" eaLnBrk="0" hangingPunct="0">
                <a:lnSpc>
                  <a:spcPts val="1800"/>
                </a:lnSpc>
              </a:pPr>
              <a:r>
                <a:rPr lang="en-US" sz="1400" b="1" dirty="0"/>
                <a:t>Predictions</a:t>
              </a:r>
              <a:endParaRPr lang="en-US" sz="1400" b="1" dirty="0">
                <a:ea typeface="+mn-ea"/>
                <a:cs typeface="+mn-cs"/>
              </a:endParaRPr>
            </a:p>
          </p:txBody>
        </p:sp>
      </p:grpSp>
    </p:spTree>
    <p:extLst>
      <p:ext uri="{BB962C8B-B14F-4D97-AF65-F5344CB8AC3E}">
        <p14:creationId xmlns:p14="http://schemas.microsoft.com/office/powerpoint/2010/main" val="202146481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background"/>
          <p:cNvGrpSpPr/>
          <p:nvPr/>
        </p:nvGrpSpPr>
        <p:grpSpPr>
          <a:xfrm>
            <a:off x="-43251" y="0"/>
            <a:ext cx="12252401" cy="6858000"/>
            <a:chOff x="-43251" y="0"/>
            <a:chExt cx="12252401" cy="6858000"/>
          </a:xfrm>
        </p:grpSpPr>
        <p:sp>
          <p:nvSpPr>
            <p:cNvPr id="7" name="Rectangle 6"/>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shading (lower right)">
              <a:extLst>
                <a:ext uri="{FF2B5EF4-FFF2-40B4-BE49-F238E27FC236}">
                  <a16:creationId xmlns:a16="http://schemas.microsoft.com/office/drawing/2014/main" id="{C0783C77-C7D8-1647-BFDB-8532B647668C}"/>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 name="Content Placeholder 3"/>
          <p:cNvSpPr>
            <a:spLocks noGrp="1"/>
          </p:cNvSpPr>
          <p:nvPr>
            <p:ph sz="quarter" idx="10"/>
          </p:nvPr>
        </p:nvSpPr>
        <p:spPr>
          <a:xfrm>
            <a:off x="914400" y="1828800"/>
            <a:ext cx="6685280" cy="3429000"/>
          </a:xfrm>
        </p:spPr>
        <p:txBody>
          <a:bodyPr/>
          <a:lstStyle/>
          <a:p>
            <a:r>
              <a:rPr lang="en-US" dirty="0"/>
              <a:t>Object Detection </a:t>
            </a:r>
          </a:p>
          <a:p>
            <a:pPr lvl="1"/>
            <a:r>
              <a:rPr lang="en-US" dirty="0"/>
              <a:t>Finds objects within images in terms of bounding boxes</a:t>
            </a:r>
          </a:p>
          <a:p>
            <a:pPr lvl="1"/>
            <a:r>
              <a:rPr lang="en-US" dirty="0"/>
              <a:t>Good for feature extraction and anomaly detection</a:t>
            </a:r>
          </a:p>
          <a:p>
            <a:r>
              <a:rPr lang="en-US" dirty="0"/>
              <a:t>Pixel Classification</a:t>
            </a:r>
          </a:p>
          <a:p>
            <a:pPr lvl="1"/>
            <a:r>
              <a:rPr lang="en-US" dirty="0"/>
              <a:t>Process of image segmentation where each pixel is put into a class</a:t>
            </a:r>
          </a:p>
          <a:p>
            <a:pPr lvl="1"/>
            <a:r>
              <a:rPr lang="en-US" dirty="0"/>
              <a:t>Example: Land Cover Classification or Extracting Road Networks</a:t>
            </a:r>
          </a:p>
        </p:txBody>
      </p:sp>
      <p:sp>
        <p:nvSpPr>
          <p:cNvPr id="3" name="Title 2"/>
          <p:cNvSpPr>
            <a:spLocks noGrp="1"/>
          </p:cNvSpPr>
          <p:nvPr>
            <p:ph type="title"/>
          </p:nvPr>
        </p:nvSpPr>
        <p:spPr>
          <a:xfrm>
            <a:off x="685800" y="682625"/>
            <a:ext cx="10826496" cy="369332"/>
          </a:xfrm>
        </p:spPr>
        <p:txBody>
          <a:bodyPr/>
          <a:lstStyle/>
          <a:p>
            <a:r>
              <a:rPr lang="en-US" dirty="0"/>
              <a:t>Computer Vision on </a:t>
            </a:r>
            <a:r>
              <a:rPr lang="en-US" dirty="0" err="1"/>
              <a:t>GeoSpatial</a:t>
            </a:r>
            <a:r>
              <a:rPr lang="en-US" dirty="0"/>
              <a:t> Imagery</a:t>
            </a:r>
          </a:p>
        </p:txBody>
      </p:sp>
      <p:grpSp>
        <p:nvGrpSpPr>
          <p:cNvPr id="2" name="Group 1">
            <a:extLst>
              <a:ext uri="{FF2B5EF4-FFF2-40B4-BE49-F238E27FC236}">
                <a16:creationId xmlns:a16="http://schemas.microsoft.com/office/drawing/2014/main" id="{519EBF6F-B8F5-4D92-9926-0255773227DF}"/>
              </a:ext>
            </a:extLst>
          </p:cNvPr>
          <p:cNvGrpSpPr/>
          <p:nvPr/>
        </p:nvGrpSpPr>
        <p:grpSpPr>
          <a:xfrm>
            <a:off x="7908395" y="1338511"/>
            <a:ext cx="3603901" cy="3679310"/>
            <a:chOff x="3352953" y="682625"/>
            <a:chExt cx="5503244" cy="5503244"/>
          </a:xfrm>
        </p:grpSpPr>
        <p:pic>
          <p:nvPicPr>
            <p:cNvPr id="9" name="Picture 2" descr="Image result for globe esri">
              <a:extLst>
                <a:ext uri="{FF2B5EF4-FFF2-40B4-BE49-F238E27FC236}">
                  <a16:creationId xmlns:a16="http://schemas.microsoft.com/office/drawing/2014/main" id="{2F238DFC-8614-42CB-8B0E-98526D9B98D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52953" y="682625"/>
              <a:ext cx="5503244" cy="5503244"/>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Related image">
              <a:extLst>
                <a:ext uri="{FF2B5EF4-FFF2-40B4-BE49-F238E27FC236}">
                  <a16:creationId xmlns:a16="http://schemas.microsoft.com/office/drawing/2014/main" id="{888D7B98-FAE1-43F8-BE75-2E02B124A8C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85375" y="2209275"/>
              <a:ext cx="2438400" cy="24384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33090250"/>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background"/>
          <p:cNvGrpSpPr/>
          <p:nvPr/>
        </p:nvGrpSpPr>
        <p:grpSpPr>
          <a:xfrm>
            <a:off x="-43251" y="0"/>
            <a:ext cx="12252401" cy="6858000"/>
            <a:chOff x="-43251" y="0"/>
            <a:chExt cx="12252401" cy="6858000"/>
          </a:xfrm>
        </p:grpSpPr>
        <p:sp>
          <p:nvSpPr>
            <p:cNvPr id="7" name="Rectangle 6"/>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shading (lower right)">
              <a:extLst>
                <a:ext uri="{FF2B5EF4-FFF2-40B4-BE49-F238E27FC236}">
                  <a16:creationId xmlns:a16="http://schemas.microsoft.com/office/drawing/2014/main" id="{C0783C77-C7D8-1647-BFDB-8532B647668C}"/>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3" name="Title 2"/>
          <p:cNvSpPr>
            <a:spLocks noGrp="1"/>
          </p:cNvSpPr>
          <p:nvPr>
            <p:ph type="title"/>
          </p:nvPr>
        </p:nvSpPr>
        <p:spPr>
          <a:xfrm>
            <a:off x="685800" y="682625"/>
            <a:ext cx="10826496" cy="369332"/>
          </a:xfrm>
        </p:spPr>
        <p:txBody>
          <a:bodyPr/>
          <a:lstStyle/>
          <a:p>
            <a:r>
              <a:rPr lang="en-US" dirty="0"/>
              <a:t>Single Shot Detector</a:t>
            </a:r>
          </a:p>
        </p:txBody>
      </p:sp>
      <p:sp>
        <p:nvSpPr>
          <p:cNvPr id="5" name="Content Placeholder 4">
            <a:extLst>
              <a:ext uri="{FF2B5EF4-FFF2-40B4-BE49-F238E27FC236}">
                <a16:creationId xmlns:a16="http://schemas.microsoft.com/office/drawing/2014/main" id="{026218A8-32F7-43D5-92D3-4864864ACF8D}"/>
              </a:ext>
            </a:extLst>
          </p:cNvPr>
          <p:cNvSpPr>
            <a:spLocks noGrp="1"/>
          </p:cNvSpPr>
          <p:nvPr>
            <p:ph sz="quarter" idx="10"/>
          </p:nvPr>
        </p:nvSpPr>
        <p:spPr>
          <a:xfrm>
            <a:off x="914400" y="1828800"/>
            <a:ext cx="5881036" cy="3429000"/>
          </a:xfrm>
        </p:spPr>
        <p:txBody>
          <a:bodyPr>
            <a:normAutofit/>
          </a:bodyPr>
          <a:lstStyle/>
          <a:p>
            <a:r>
              <a:rPr lang="en-US" b="0" dirty="0"/>
              <a:t>Basic idea is single network (for speed) and no need for region proposals instead it uses different bounding boxes and then adjust the bounding box as part of prediction</a:t>
            </a:r>
          </a:p>
          <a:p>
            <a:r>
              <a:rPr lang="en-US" b="0" dirty="0"/>
              <a:t>Predicts the object is in an image </a:t>
            </a:r>
          </a:p>
          <a:p>
            <a:pPr lvl="1"/>
            <a:r>
              <a:rPr lang="en-US" b="0" dirty="0"/>
              <a:t>Locates the bounding box of the object </a:t>
            </a:r>
          </a:p>
          <a:p>
            <a:pPr lvl="1"/>
            <a:r>
              <a:rPr lang="en-US" b="0" dirty="0"/>
              <a:t>Different models and implementations may have different formats, but the idea is the same, which is to output the probability and the location of the object.</a:t>
            </a:r>
          </a:p>
          <a:p>
            <a:endParaRPr lang="en-US" dirty="0"/>
          </a:p>
        </p:txBody>
      </p:sp>
      <p:pic>
        <p:nvPicPr>
          <p:cNvPr id="8198" name="Picture 6" descr="https://github.com/Esri/arcgis-python-api/raw/4717588e926af7077cb5e487600aa78e817a197e/guide/14-deep-learning/img/classVdetection.png">
            <a:extLst>
              <a:ext uri="{FF2B5EF4-FFF2-40B4-BE49-F238E27FC236}">
                <a16:creationId xmlns:a16="http://schemas.microsoft.com/office/drawing/2014/main" id="{3ABC48C8-D011-446D-B3A6-5C6365EE43B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32723" y="3865412"/>
            <a:ext cx="4721990" cy="230996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cdn-images-1.medium.com/max/800/1*9wzAGR0GDsI4cBUY8qHBVQ.jpeg">
            <a:extLst>
              <a:ext uri="{FF2B5EF4-FFF2-40B4-BE49-F238E27FC236}">
                <a16:creationId xmlns:a16="http://schemas.microsoft.com/office/drawing/2014/main" id="{6DE1482A-6F53-4FA3-B0D5-871FA92B0B4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361098" y="718196"/>
            <a:ext cx="3916502" cy="282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848306"/>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background"/>
          <p:cNvGrpSpPr/>
          <p:nvPr/>
        </p:nvGrpSpPr>
        <p:grpSpPr>
          <a:xfrm>
            <a:off x="-43251" y="0"/>
            <a:ext cx="12252401" cy="6858000"/>
            <a:chOff x="-43251" y="0"/>
            <a:chExt cx="12252401" cy="6858000"/>
          </a:xfrm>
        </p:grpSpPr>
        <p:sp>
          <p:nvSpPr>
            <p:cNvPr id="7" name="Rectangle 6"/>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shading (lower right)">
              <a:extLst>
                <a:ext uri="{FF2B5EF4-FFF2-40B4-BE49-F238E27FC236}">
                  <a16:creationId xmlns:a16="http://schemas.microsoft.com/office/drawing/2014/main" id="{C0783C77-C7D8-1647-BFDB-8532B647668C}"/>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 name="Content Placeholder 3"/>
          <p:cNvSpPr>
            <a:spLocks noGrp="1"/>
          </p:cNvSpPr>
          <p:nvPr>
            <p:ph sz="quarter" idx="10"/>
          </p:nvPr>
        </p:nvSpPr>
        <p:spPr>
          <a:xfrm>
            <a:off x="914400" y="1828800"/>
            <a:ext cx="5181600" cy="3626778"/>
          </a:xfrm>
        </p:spPr>
        <p:txBody>
          <a:bodyPr>
            <a:normAutofit/>
          </a:bodyPr>
          <a:lstStyle/>
          <a:p>
            <a:r>
              <a:rPr lang="en-US" b="0" dirty="0"/>
              <a:t>SSD has two components: </a:t>
            </a:r>
          </a:p>
          <a:p>
            <a:pPr lvl="1"/>
            <a:r>
              <a:rPr lang="en-US" b="0" dirty="0"/>
              <a:t>A </a:t>
            </a:r>
            <a:r>
              <a:rPr lang="en-US" dirty="0"/>
              <a:t>backbone</a:t>
            </a:r>
            <a:r>
              <a:rPr lang="en-US" b="0" dirty="0"/>
              <a:t> model - model usually is a pre-trained image classification network as a feature extractor</a:t>
            </a:r>
          </a:p>
          <a:p>
            <a:pPr lvl="1"/>
            <a:endParaRPr lang="en-US" b="0" dirty="0"/>
          </a:p>
          <a:p>
            <a:pPr lvl="1"/>
            <a:r>
              <a:rPr lang="en-US" dirty="0"/>
              <a:t>SSD head</a:t>
            </a:r>
            <a:r>
              <a:rPr lang="en-US" b="0" dirty="0"/>
              <a:t> - one or more convolutional layers added to this backbone and the outputs are interpreted as the bounding boxes and classes of objects in the spatial location of the final layers activations</a:t>
            </a:r>
          </a:p>
          <a:p>
            <a:endParaRPr lang="en-US" b="0" dirty="0"/>
          </a:p>
        </p:txBody>
      </p:sp>
      <p:sp>
        <p:nvSpPr>
          <p:cNvPr id="3" name="Title 2"/>
          <p:cNvSpPr>
            <a:spLocks noGrp="1"/>
          </p:cNvSpPr>
          <p:nvPr>
            <p:ph type="title"/>
          </p:nvPr>
        </p:nvSpPr>
        <p:spPr>
          <a:xfrm>
            <a:off x="685800" y="682625"/>
            <a:ext cx="10826496" cy="369332"/>
          </a:xfrm>
        </p:spPr>
        <p:txBody>
          <a:bodyPr/>
          <a:lstStyle/>
          <a:p>
            <a:r>
              <a:rPr lang="en-US" dirty="0"/>
              <a:t>Parts of Single Shot Detector</a:t>
            </a:r>
          </a:p>
        </p:txBody>
      </p:sp>
      <p:pic>
        <p:nvPicPr>
          <p:cNvPr id="8194" name="Picture 2" descr="https://camo.githubusercontent.com/a802622c323742acbba5512f87f82b9bab66c413/68747470733a2f2f63646e2d696d616765732d312e6d656469756d2e636f6d2f6d61782f313030302f312a476d4a69697278545375535672682d723767744a64412e706e67">
            <a:extLst>
              <a:ext uri="{FF2B5EF4-FFF2-40B4-BE49-F238E27FC236}">
                <a16:creationId xmlns:a16="http://schemas.microsoft.com/office/drawing/2014/main" id="{133E1631-D364-4AD6-A72F-A6364BFB74E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63882" y="2563745"/>
            <a:ext cx="5760236" cy="1732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011537"/>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 id="{4CE97C50-E89B-244E-A912-5A5637628F3B}" vid="{9EE8C7F7-6D5F-594C-8AEA-FAAFCD9C053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Image" ma:contentTypeID="0x0101009148F5A04DDD49CBA7127AADA5FB792B00AADE34325A8B49CDA8BB4DB53328F21400651FDAD8011D9D489819B08FDB64B39B" ma:contentTypeVersion="1" ma:contentTypeDescription="Upload an image." ma:contentTypeScope="" ma:versionID="7c47d501cd0e217fa6eb7cf298118c59">
  <xsd:schema xmlns:xsd="http://www.w3.org/2001/XMLSchema" xmlns:xs="http://www.w3.org/2001/XMLSchema" xmlns:p="http://schemas.microsoft.com/office/2006/metadata/properties" xmlns:ns1="http://schemas.microsoft.com/sharepoint/v3" xmlns:ns2="31CC4743-1CD8-4E65-B9C9-B2D97D941F63" xmlns:ns3="http://schemas.microsoft.com/sharepoint/v3/fields" targetNamespace="http://schemas.microsoft.com/office/2006/metadata/properties" ma:root="true" ma:fieldsID="2730ea93e663a9887cfab4449e3f1e30" ns1:_="" ns2:_="" ns3:_="">
    <xsd:import namespace="http://schemas.microsoft.com/sharepoint/v3"/>
    <xsd:import namespace="31CC4743-1CD8-4E65-B9C9-B2D97D941F63"/>
    <xsd:import namespace="http://schemas.microsoft.com/sharepoint/v3/fields"/>
    <xsd:element name="properties">
      <xsd:complexType>
        <xsd:sequence>
          <xsd:element name="documentManagement">
            <xsd:complexType>
              <xsd:all>
                <xsd:element ref="ns1:FileRef" minOccurs="0"/>
                <xsd:element ref="ns1:File_x0020_Type" minOccurs="0"/>
                <xsd:element ref="ns1:HTML_x0020_File_x0020_Type" minOccurs="0"/>
                <xsd:element ref="ns1:FSObjType" minOccurs="0"/>
                <xsd:element ref="ns2:ThumbnailExists" minOccurs="0"/>
                <xsd:element ref="ns2:PreviewExists" minOccurs="0"/>
                <xsd:element ref="ns2:ImageWidth" minOccurs="0"/>
                <xsd:element ref="ns2:ImageHeight" minOccurs="0"/>
                <xsd:element ref="ns2:ImageCreateDate" minOccurs="0"/>
                <xsd:element ref="ns3:wic_System_Copyright"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FileRef" ma:index="8" nillable="true" ma:displayName="URL Path" ma:hidden="true" ma:list="Docs" ma:internalName="FileRef" ma:readOnly="true" ma:showField="FullUrl">
      <xsd:simpleType>
        <xsd:restriction base="dms:Lookup"/>
      </xsd:simpleType>
    </xsd:element>
    <xsd:element name="File_x0020_Type" ma:index="9" nillable="true" ma:displayName="File Type" ma:hidden="true" ma:internalName="File_x0020_Type" ma:readOnly="true">
      <xsd:simpleType>
        <xsd:restriction base="dms:Text"/>
      </xsd:simpleType>
    </xsd:element>
    <xsd:element name="HTML_x0020_File_x0020_Type" ma:index="10" nillable="true" ma:displayName="HTML File Type" ma:hidden="true" ma:internalName="HTML_x0020_File_x0020_Type" ma:readOnly="true">
      <xsd:simpleType>
        <xsd:restriction base="dms:Text"/>
      </xsd:simpleType>
    </xsd:element>
    <xsd:element name="FSObjType" ma:index="11" nillable="true" ma:displayName="Item Type" ma:hidden="true" ma:list="Docs" ma:internalName="FSObjType" ma:readOnly="true" ma:showField="FSType">
      <xsd:simpleType>
        <xsd:restriction base="dms:Lookup"/>
      </xsd:simpleType>
    </xsd:element>
    <xsd:element name="PublishingStartDate" ma:index="27" nillable="true" ma:displayName="Scheduling Start Date" ma:description="" ma:hidden="true" ma:internalName="PublishingStartDate">
      <xsd:simpleType>
        <xsd:restriction base="dms:Unknown"/>
      </xsd:simpleType>
    </xsd:element>
    <xsd:element name="PublishingExpirationDate" ma:index="28" nillable="true" ma:displayName="Scheduling End Date" ma:descriptio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1CC4743-1CD8-4E65-B9C9-B2D97D941F63" elementFormDefault="qualified">
    <xsd:import namespace="http://schemas.microsoft.com/office/2006/documentManagement/types"/>
    <xsd:import namespace="http://schemas.microsoft.com/office/infopath/2007/PartnerControls"/>
    <xsd:element name="ThumbnailExists" ma:index="18" nillable="true" ma:displayName="Thumbnail Exists" ma:default="FALSE" ma:hidden="true" ma:internalName="ThumbnailExists" ma:readOnly="true">
      <xsd:simpleType>
        <xsd:restriction base="dms:Boolean"/>
      </xsd:simpleType>
    </xsd:element>
    <xsd:element name="PreviewExists" ma:index="19" nillable="true" ma:displayName="Preview Exists" ma:default="FALSE" ma:hidden="true" ma:internalName="PreviewExists" ma:readOnly="true">
      <xsd:simpleType>
        <xsd:restriction base="dms:Boolean"/>
      </xsd:simpleType>
    </xsd:element>
    <xsd:element name="ImageWidth" ma:index="20" nillable="true" ma:displayName="Width" ma:internalName="ImageWidth" ma:readOnly="true">
      <xsd:simpleType>
        <xsd:restriction base="dms:Unknown"/>
      </xsd:simpleType>
    </xsd:element>
    <xsd:element name="ImageHeight" ma:index="22" nillable="true" ma:displayName="Height" ma:internalName="ImageHeight" ma:readOnly="true">
      <xsd:simpleType>
        <xsd:restriction base="dms:Unknown"/>
      </xsd:simpleType>
    </xsd:element>
    <xsd:element name="ImageCreateDate" ma:index="25" nillable="true" ma:displayName="Date Picture Taken" ma:format="DateTime" ma:hidden="true" ma:internalName="ImageCreat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wic_System_Copyright" ma:index="26" nillable="true" ma:displayName="Copyright" ma:internalName="wic_System_Copyright">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4"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23" ma:displayName="Comments"/>
        <xsd:element name="keywords" minOccurs="0" maxOccurs="1" type="xsd:string" ma:index="1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ImageCreateDate xmlns="31CC4743-1CD8-4E65-B9C9-B2D97D941F63" xsi:nil="true"/>
    <wic_System_Copyright xmlns="http://schemas.microsoft.com/sharepoint/v3/fields" xsi:nil="true"/>
  </documentManagement>
</p:properties>
</file>

<file path=customXml/item3.xml><?xml version="1.0" encoding="utf-8"?>
<?mso-contentType ?>
<SharedContentType xmlns="Microsoft.SharePoint.Taxonomy.ContentTypeSync" SourceId="a6db5754-4226-4c8e-a928-a6c53390a270" ContentTypeId="0x0101009148F5A04DDD49CBA7127AADA5FB792B00AADE34325A8B49CDA8BB4DB53328F214" PreviousValue="true"/>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0F981C-CCD8-41B4-B481-58FCF9EDFC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1CC4743-1CD8-4E65-B9C9-B2D97D941F63"/>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E133DB-697E-4C10-B192-8899027B1EC6}">
  <ds:schemaRefs>
    <ds:schemaRef ds:uri="http://purl.org/dc/dcmitype/"/>
    <ds:schemaRef ds:uri="http://schemas.microsoft.com/office/infopath/2007/PartnerControls"/>
    <ds:schemaRef ds:uri="http://purl.org/dc/elements/1.1/"/>
    <ds:schemaRef ds:uri="http://schemas.microsoft.com/office/2006/metadata/properties"/>
    <ds:schemaRef ds:uri="31CC4743-1CD8-4E65-B9C9-B2D97D941F63"/>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s>
</ds:datastoreItem>
</file>

<file path=customXml/itemProps3.xml><?xml version="1.0" encoding="utf-8"?>
<ds:datastoreItem xmlns:ds="http://schemas.openxmlformats.org/officeDocument/2006/customXml" ds:itemID="{FCB18643-EB28-4B97-A99A-FC511C8BB61E}">
  <ds:schemaRefs>
    <ds:schemaRef ds:uri="Microsoft.SharePoint.Taxonomy.ContentTypeSync"/>
  </ds:schemaRefs>
</ds:datastoreItem>
</file>

<file path=customXml/itemProps4.xml><?xml version="1.0" encoding="utf-8"?>
<ds:datastoreItem xmlns:ds="http://schemas.openxmlformats.org/officeDocument/2006/customXml" ds:itemID="{E1A338E5-2E37-4973-87E6-4C02B0B7F4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G208582-FedGIS Conference 2019_Template_v4</Template>
  <TotalTime>0</TotalTime>
  <Words>672</Words>
  <Application>Microsoft Office PowerPoint</Application>
  <PresentationFormat>Widescreen</PresentationFormat>
  <Paragraphs>147</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ＭＳ Ｐゴシック</vt:lpstr>
      <vt:lpstr>Arial</vt:lpstr>
      <vt:lpstr>Calibri</vt:lpstr>
      <vt:lpstr>Lucida Grande</vt:lpstr>
      <vt:lpstr>Esri_Corporate_Template-Dark</vt:lpstr>
      <vt:lpstr>AI in Geo</vt:lpstr>
      <vt:lpstr>The Buzzwords</vt:lpstr>
      <vt:lpstr>Traditional Machine Learning Spaces</vt:lpstr>
      <vt:lpstr>Machine Learning Types</vt:lpstr>
      <vt:lpstr>Deep Learning</vt:lpstr>
      <vt:lpstr>The Learning Steps</vt:lpstr>
      <vt:lpstr>Computer Vision on GeoSpatial Imagery</vt:lpstr>
      <vt:lpstr>Single Shot Detector</vt:lpstr>
      <vt:lpstr>Parts of Single Shot Detector</vt:lpstr>
      <vt:lpstr>U-NET </vt:lpstr>
      <vt:lpstr>U-NET Applications </vt:lpstr>
      <vt:lpstr>ArcGIS is a Platform for Deep Learning</vt:lpstr>
      <vt:lpstr>The arcgis.learn module</vt:lpstr>
      <vt:lpstr>K-Means Clustering</vt:lpstr>
      <vt:lpstr>Seagrass Prediction</vt:lpstr>
      <vt:lpstr>Oil  Well Detection with Deep Learning</vt:lpstr>
      <vt:lpstr>LU/LC Classification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 Developer Summit PPT Template</dc:title>
  <dc:creator/>
  <cp:keywords/>
  <dc:description/>
  <cp:lastModifiedBy/>
  <cp:revision>1</cp:revision>
  <cp:lastPrinted>2018-06-08T21:51:01Z</cp:lastPrinted>
  <dcterms:created xsi:type="dcterms:W3CDTF">2018-10-31T22:58:00Z</dcterms:created>
  <dcterms:modified xsi:type="dcterms:W3CDTF">2019-10-09T11:56:01Z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0x0101009148F5A04DDD49CBA7127AADA5FB792B00AADE34325A8B49CDA8BB4DB53328F21400651FDAD8011D9D489819B08FDB64B39B</vt:lpwstr>
  </property>
</Properties>
</file>